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8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theme/theme9.xml" ContentType="application/vnd.openxmlformats-officedocument.theme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theme/theme10.xml" ContentType="application/vnd.openxmlformats-officedocument.theme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theme/theme11.xml" ContentType="application/vnd.openxmlformats-officedocument.theme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2.xml" ContentType="application/vnd.openxmlformats-officedocument.theme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theme/theme13.xml" ContentType="application/vnd.openxmlformats-officedocument.theme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theme/theme14.xml" ContentType="application/vnd.openxmlformats-officedocument.theme+xml"/>
  <Override PartName="/ppt/theme/theme1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830" r:id="rId1"/>
    <p:sldMasterId id="2147483831" r:id="rId2"/>
    <p:sldMasterId id="2147483832" r:id="rId3"/>
    <p:sldMasterId id="2147483833" r:id="rId4"/>
    <p:sldMasterId id="2147483834" r:id="rId5"/>
    <p:sldMasterId id="2147483835" r:id="rId6"/>
    <p:sldMasterId id="2147483836" r:id="rId7"/>
    <p:sldMasterId id="2147483837" r:id="rId8"/>
    <p:sldMasterId id="2147483838" r:id="rId9"/>
    <p:sldMasterId id="2147483839" r:id="rId10"/>
    <p:sldMasterId id="2147483840" r:id="rId11"/>
    <p:sldMasterId id="2147483841" r:id="rId12"/>
    <p:sldMasterId id="2147483842" r:id="rId13"/>
    <p:sldMasterId id="2147483843" r:id="rId14"/>
  </p:sldMasterIdLst>
  <p:notesMasterIdLst>
    <p:notesMasterId r:id="rId28"/>
  </p:notesMasterIdLst>
  <p:sldIdLst>
    <p:sldId id="256" r:id="rId15"/>
    <p:sldId id="257" r:id="rId16"/>
    <p:sldId id="258" r:id="rId17"/>
    <p:sldId id="259" r:id="rId18"/>
    <p:sldId id="260" r:id="rId19"/>
    <p:sldId id="261" r:id="rId20"/>
    <p:sldId id="262" r:id="rId21"/>
    <p:sldId id="263" r:id="rId22"/>
    <p:sldId id="264" r:id="rId23"/>
    <p:sldId id="265" r:id="rId24"/>
    <p:sldId id="266" r:id="rId25"/>
    <p:sldId id="267" r:id="rId26"/>
    <p:sldId id="268" r:id="rId27"/>
  </p:sldIdLst>
  <p:sldSz cx="24384000" cy="137160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5800" kern="1200">
        <a:solidFill>
          <a:srgbClr val="000000"/>
        </a:solidFill>
        <a:latin typeface="Gill Sans"/>
        <a:ea typeface="ヒラギノ角ゴ ProN W3"/>
        <a:cs typeface="ヒラギノ角ゴ ProN W3"/>
        <a:sym typeface="Gill Sans"/>
      </a:defRPr>
    </a:lvl1pPr>
    <a:lvl2pPr marL="457200" algn="ctr" rtl="0" fontAlgn="base">
      <a:spcBef>
        <a:spcPct val="0"/>
      </a:spcBef>
      <a:spcAft>
        <a:spcPct val="0"/>
      </a:spcAft>
      <a:defRPr sz="5800" kern="1200">
        <a:solidFill>
          <a:srgbClr val="000000"/>
        </a:solidFill>
        <a:latin typeface="Gill Sans"/>
        <a:ea typeface="ヒラギノ角ゴ ProN W3"/>
        <a:cs typeface="ヒラギノ角ゴ ProN W3"/>
        <a:sym typeface="Gill Sans"/>
      </a:defRPr>
    </a:lvl2pPr>
    <a:lvl3pPr marL="914400" algn="ctr" rtl="0" fontAlgn="base">
      <a:spcBef>
        <a:spcPct val="0"/>
      </a:spcBef>
      <a:spcAft>
        <a:spcPct val="0"/>
      </a:spcAft>
      <a:defRPr sz="5800" kern="1200">
        <a:solidFill>
          <a:srgbClr val="000000"/>
        </a:solidFill>
        <a:latin typeface="Gill Sans"/>
        <a:ea typeface="ヒラギノ角ゴ ProN W3"/>
        <a:cs typeface="ヒラギノ角ゴ ProN W3"/>
        <a:sym typeface="Gill Sans"/>
      </a:defRPr>
    </a:lvl3pPr>
    <a:lvl4pPr marL="1371600" algn="ctr" rtl="0" fontAlgn="base">
      <a:spcBef>
        <a:spcPct val="0"/>
      </a:spcBef>
      <a:spcAft>
        <a:spcPct val="0"/>
      </a:spcAft>
      <a:defRPr sz="5800" kern="1200">
        <a:solidFill>
          <a:srgbClr val="000000"/>
        </a:solidFill>
        <a:latin typeface="Gill Sans"/>
        <a:ea typeface="ヒラギノ角ゴ ProN W3"/>
        <a:cs typeface="ヒラギノ角ゴ ProN W3"/>
        <a:sym typeface="Gill Sans"/>
      </a:defRPr>
    </a:lvl4pPr>
    <a:lvl5pPr marL="1828800" algn="ctr" rtl="0" fontAlgn="base">
      <a:spcBef>
        <a:spcPct val="0"/>
      </a:spcBef>
      <a:spcAft>
        <a:spcPct val="0"/>
      </a:spcAft>
      <a:defRPr sz="5800" kern="1200">
        <a:solidFill>
          <a:srgbClr val="000000"/>
        </a:solidFill>
        <a:latin typeface="Gill Sans"/>
        <a:ea typeface="ヒラギノ角ゴ ProN W3"/>
        <a:cs typeface="ヒラギノ角ゴ ProN W3"/>
        <a:sym typeface="Gill Sans"/>
      </a:defRPr>
    </a:lvl5pPr>
    <a:lvl6pPr marL="2286000" algn="l" defTabSz="457200" rtl="0" eaLnBrk="1" latinLnBrk="0" hangingPunct="1">
      <a:defRPr sz="5800" kern="1200">
        <a:solidFill>
          <a:srgbClr val="000000"/>
        </a:solidFill>
        <a:latin typeface="Gill Sans"/>
        <a:ea typeface="ヒラギノ角ゴ ProN W3"/>
        <a:cs typeface="ヒラギノ角ゴ ProN W3"/>
        <a:sym typeface="Gill Sans"/>
      </a:defRPr>
    </a:lvl6pPr>
    <a:lvl7pPr marL="2743200" algn="l" defTabSz="457200" rtl="0" eaLnBrk="1" latinLnBrk="0" hangingPunct="1">
      <a:defRPr sz="5800" kern="1200">
        <a:solidFill>
          <a:srgbClr val="000000"/>
        </a:solidFill>
        <a:latin typeface="Gill Sans"/>
        <a:ea typeface="ヒラギノ角ゴ ProN W3"/>
        <a:cs typeface="ヒラギノ角ゴ ProN W3"/>
        <a:sym typeface="Gill Sans"/>
      </a:defRPr>
    </a:lvl7pPr>
    <a:lvl8pPr marL="3200400" algn="l" defTabSz="457200" rtl="0" eaLnBrk="1" latinLnBrk="0" hangingPunct="1">
      <a:defRPr sz="5800" kern="1200">
        <a:solidFill>
          <a:srgbClr val="000000"/>
        </a:solidFill>
        <a:latin typeface="Gill Sans"/>
        <a:ea typeface="ヒラギノ角ゴ ProN W3"/>
        <a:cs typeface="ヒラギノ角ゴ ProN W3"/>
        <a:sym typeface="Gill Sans"/>
      </a:defRPr>
    </a:lvl8pPr>
    <a:lvl9pPr marL="3657600" algn="l" defTabSz="457200" rtl="0" eaLnBrk="1" latinLnBrk="0" hangingPunct="1">
      <a:defRPr sz="5800" kern="1200">
        <a:solidFill>
          <a:srgbClr val="000000"/>
        </a:solidFill>
        <a:latin typeface="Gill Sans"/>
        <a:ea typeface="ヒラギノ角ゴ ProN W3"/>
        <a:cs typeface="ヒラギノ角ゴ ProN W3"/>
        <a:sym typeface="Gill Sans"/>
      </a:defRPr>
    </a:lvl9pPr>
  </p:defaultTextStyle>
  <p:extLst>
    <p:ext uri="{EFAFB233-063F-42B5-8137-9DF3F51BA10A}">
      <p15:sldGuideLst xmlns:p15="http://schemas.microsoft.com/office/powerpoint/2012/main">
        <p15:guide id="1" orient="horz" pos="4316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34" d="100"/>
          <a:sy n="34" d="100"/>
        </p:scale>
        <p:origin x="834" y="84"/>
      </p:cViewPr>
      <p:guideLst>
        <p:guide orient="horz" pos="4316"/>
        <p:guide pos="76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" d="100"/>
        <a:sy n="2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4.xml"/><Relationship Id="rId26" Type="http://schemas.openxmlformats.org/officeDocument/2006/relationships/slide" Target="slides/slide1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7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3.xml"/><Relationship Id="rId25" Type="http://schemas.openxmlformats.org/officeDocument/2006/relationships/slide" Target="slides/slide1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2.xml"/><Relationship Id="rId20" Type="http://schemas.openxmlformats.org/officeDocument/2006/relationships/slide" Target="slides/slide6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0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.xml"/><Relationship Id="rId23" Type="http://schemas.openxmlformats.org/officeDocument/2006/relationships/slide" Target="slides/slide9.xml"/><Relationship Id="rId28" Type="http://schemas.openxmlformats.org/officeDocument/2006/relationships/notesMaster" Target="notesMasters/notesMaster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slide" Target="slides/slide8.xml"/><Relationship Id="rId27" Type="http://schemas.openxmlformats.org/officeDocument/2006/relationships/slide" Target="slides/slide13.xml"/><Relationship Id="rId30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2021-06-09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/>
            </a:pPr>
            <a:endParaRPr lang="en-US" altLang="ko-KR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09F4262C-968C-4EE9-8164-CE16364706B3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4260850"/>
            <a:ext cx="20726400" cy="2940050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2121503-6FCE-3448-9F7D-988AC381337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300366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F56438D-0343-E343-B1F8-61B2A435FD0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046977"/>
      </p:ext>
    </p:extLst>
  </p:cSld>
  <p:clrMapOvr>
    <a:masterClrMapping/>
  </p:clrMapOvr>
  <p:transition/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4260850"/>
            <a:ext cx="20726400" cy="2940050"/>
          </a:xfrm>
          <a:prstGeom prst="rect">
            <a:avLst/>
          </a:prstGeom>
        </p:spPr>
        <p:txBody>
          <a:bodyPr vert="horz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D9D86B8-7BA5-4E4C-8DDD-4A40357037E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904596"/>
      </p:ext>
    </p:extLst>
  </p:cSld>
  <p:clrMapOvr>
    <a:masterClrMapping/>
  </p:clrMapOvr>
  <p:transition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19200" y="3200400"/>
            <a:ext cx="21945600" cy="905192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54DCA66-DF36-BD40-A5BB-7F1A72BC2B8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719495"/>
      </p:ext>
    </p:extLst>
  </p:cSld>
  <p:clrMapOvr>
    <a:masterClrMapping/>
  </p:clrMapOvr>
  <p:transition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25638" y="8813800"/>
            <a:ext cx="20726400" cy="27241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925638" y="5813425"/>
            <a:ext cx="20726400" cy="300037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2B0F40D-EA86-CF4E-9237-79568DB5D8D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825954"/>
      </p:ext>
    </p:extLst>
  </p:cSld>
  <p:clrMapOvr>
    <a:masterClrMapping/>
  </p:clrMapOvr>
  <p:transition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219200" y="3200400"/>
            <a:ext cx="10896600" cy="90519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268200" y="3200400"/>
            <a:ext cx="10896600" cy="90519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1325E85-B87E-AF47-920C-DFF8445D9A6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343801"/>
      </p:ext>
    </p:extLst>
  </p:cSld>
  <p:clrMapOvr>
    <a:masterClrMapping/>
  </p:clrMapOvr>
  <p:transition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19200" y="3070225"/>
            <a:ext cx="10774363" cy="127952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4363" cy="7902575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12387263" y="3070225"/>
            <a:ext cx="10777537" cy="127952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12387263" y="4349750"/>
            <a:ext cx="10777537" cy="7902575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5E2ECE5-5FD0-4743-B4EB-84C36D7EECE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280570"/>
      </p:ext>
    </p:extLst>
  </p:cSld>
  <p:clrMapOvr>
    <a:masterClrMapping/>
  </p:clrMapOvr>
  <p:transition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B77A9E9-D21E-6C4A-B870-428EA2BA7A9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410590"/>
      </p:ext>
    </p:extLst>
  </p:cSld>
  <p:clrMapOvr>
    <a:masterClrMapping/>
  </p:clrMapOvr>
  <p:transition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B9BA379-E95E-7A49-B09A-9436595B106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112233"/>
      </p:ext>
    </p:extLst>
  </p:cSld>
  <p:clrMapOvr>
    <a:masterClrMapping/>
  </p:clrMapOvr>
  <p:transition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6100"/>
            <a:ext cx="8021638" cy="232410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532938" y="546100"/>
            <a:ext cx="13631862" cy="11706225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19200" y="2870200"/>
            <a:ext cx="8021638" cy="93821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378AF22-9008-2948-8146-1893F6B6BC1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326945"/>
      </p:ext>
    </p:extLst>
  </p:cSld>
  <p:clrMapOvr>
    <a:masterClrMapping/>
  </p:clrMapOvr>
  <p:transition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79963" y="9601200"/>
            <a:ext cx="14630400" cy="1133475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779963" y="1225550"/>
            <a:ext cx="14630400" cy="82296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79963" y="10734675"/>
            <a:ext cx="14630400" cy="16097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A61E9F2-E76D-0A4B-843A-EDAB5697D1C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597186"/>
      </p:ext>
    </p:extLst>
  </p:cSld>
  <p:clrMapOvr>
    <a:masterClrMapping/>
  </p:clrMapOvr>
  <p:transition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1219200" y="3200400"/>
            <a:ext cx="21945600" cy="90519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529A7AB-291B-4B47-A2EE-05B8D4DC669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730223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7103725" y="2298700"/>
            <a:ext cx="4905375" cy="6362700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2387600" y="2298700"/>
            <a:ext cx="14563725" cy="6362700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9251DB3-0D8D-2641-B3BB-5251CBD78AE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51931"/>
      </p:ext>
    </p:extLst>
  </p:cSld>
  <p:clrMapOvr>
    <a:masterClrMapping/>
  </p:clrMapOvr>
  <p:transition/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7678400" y="549275"/>
            <a:ext cx="5486400" cy="11703050"/>
          </a:xfrm>
          <a:prstGeom prst="rect">
            <a:avLst/>
          </a:prstGeo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1219200" y="549275"/>
            <a:ext cx="16306800" cy="117030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61ACC02-AD16-594E-9AC5-1CE64CFB264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384367"/>
      </p:ext>
    </p:extLst>
  </p:cSld>
  <p:clrMapOvr>
    <a:masterClrMapping/>
  </p:clrMapOvr>
  <p:transition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4260850"/>
            <a:ext cx="20726400" cy="2940050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F9019FF-A9CC-1441-916F-909BE702A83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943111"/>
      </p:ext>
    </p:extLst>
  </p:cSld>
  <p:clrMapOvr>
    <a:masterClrMapping/>
  </p:clrMapOvr>
  <p:transition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775AA37-4135-3645-B01B-A9C684B8BB8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648428"/>
      </p:ext>
    </p:extLst>
  </p:cSld>
  <p:clrMapOvr>
    <a:masterClrMapping/>
  </p:clrMapOvr>
  <p:transition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25638" y="8813800"/>
            <a:ext cx="20726400" cy="27241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925638" y="5813425"/>
            <a:ext cx="20726400" cy="30003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A2DEF24-80F3-F345-9F08-AA994DAA0C1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562090"/>
      </p:ext>
    </p:extLst>
  </p:cSld>
  <p:clrMapOvr>
    <a:masterClrMapping/>
  </p:clrMapOvr>
  <p:transition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2387600" y="3898900"/>
            <a:ext cx="4648200" cy="8039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7188200" y="3898900"/>
            <a:ext cx="4648200" cy="8039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020E48D-F1F2-6948-8E45-62D8AC6F952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687370"/>
      </p:ext>
    </p:extLst>
  </p:cSld>
  <p:clrMapOvr>
    <a:masterClrMapping/>
  </p:clrMapOvr>
  <p:transition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19200" y="3070225"/>
            <a:ext cx="10774363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4363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12387263" y="3070225"/>
            <a:ext cx="10777537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12387263" y="4349750"/>
            <a:ext cx="10777537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4C3FA4E-9E78-0F45-9C47-4D3560C92D9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567236"/>
      </p:ext>
    </p:extLst>
  </p:cSld>
  <p:clrMapOvr>
    <a:masterClrMapping/>
  </p:clrMapOvr>
  <p:transition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F56AA47-A616-2D43-B0F4-4EB2E4375E9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952650"/>
      </p:ext>
    </p:extLst>
  </p:cSld>
  <p:clrMapOvr>
    <a:masterClrMapping/>
  </p:clrMapOvr>
  <p:transition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3FDD22C-57C1-474C-B87E-75004704212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428285"/>
      </p:ext>
    </p:extLst>
  </p:cSld>
  <p:clrMapOvr>
    <a:masterClrMapping/>
  </p:clrMapOvr>
  <p:transition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6100"/>
            <a:ext cx="8021638" cy="23241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532938" y="546100"/>
            <a:ext cx="13631862" cy="11706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19200" y="2870200"/>
            <a:ext cx="8021638" cy="9382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CB3BB46-289D-E74F-887B-FBDD6DF23D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78430"/>
      </p:ext>
    </p:extLst>
  </p:cSld>
  <p:clrMapOvr>
    <a:masterClrMapping/>
  </p:clrMapOvr>
  <p:transition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79963" y="9601200"/>
            <a:ext cx="14630400" cy="1133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779963" y="1225550"/>
            <a:ext cx="14630400" cy="8229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79963" y="10734675"/>
            <a:ext cx="14630400" cy="16097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E418F67-C698-6B41-96FF-D7E6D910210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002363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4260850"/>
            <a:ext cx="20726400" cy="2940050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E94A491-4179-4A47-8426-13577B08477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740005"/>
      </p:ext>
    </p:extLst>
  </p:cSld>
  <p:clrMapOvr>
    <a:masterClrMapping/>
  </p:clrMapOvr>
  <p:transition/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09CC4AB-D9D0-C74A-9030-C43DE213327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478969"/>
      </p:ext>
    </p:extLst>
  </p:cSld>
  <p:clrMapOvr>
    <a:masterClrMapping/>
  </p:clrMapOvr>
  <p:transition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7103725" y="355600"/>
            <a:ext cx="4905375" cy="11582400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2387600" y="355600"/>
            <a:ext cx="14563725" cy="11582400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D994DEC-86B6-6740-82B1-B98CD620AE3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617453"/>
      </p:ext>
    </p:extLst>
  </p:cSld>
  <p:clrMapOvr>
    <a:masterClrMapping/>
  </p:clrMapOvr>
  <p:transition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4260850"/>
            <a:ext cx="20726400" cy="2940050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76E4886-5F15-EF42-831F-0840395AE67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332507"/>
      </p:ext>
    </p:extLst>
  </p:cSld>
  <p:clrMapOvr>
    <a:masterClrMapping/>
  </p:clrMapOvr>
  <p:transition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B3B051B-4400-594E-A420-D1C78B932EB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971581"/>
      </p:ext>
    </p:extLst>
  </p:cSld>
  <p:clrMapOvr>
    <a:masterClrMapping/>
  </p:clrMapOvr>
  <p:transition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25638" y="8813800"/>
            <a:ext cx="20726400" cy="27241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925638" y="5813425"/>
            <a:ext cx="20726400" cy="30003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F521D2D-ADB5-4E44-96E6-5458B035BF5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051896"/>
      </p:ext>
    </p:extLst>
  </p:cSld>
  <p:clrMapOvr>
    <a:masterClrMapping/>
  </p:clrMapOvr>
  <p:transition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2387600" y="3898900"/>
            <a:ext cx="9734550" cy="8039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274550" y="3898900"/>
            <a:ext cx="9734550" cy="8039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8026103-CA5E-C74E-A691-5742A44CEBD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300391"/>
      </p:ext>
    </p:extLst>
  </p:cSld>
  <p:clrMapOvr>
    <a:masterClrMapping/>
  </p:clrMapOvr>
  <p:transition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19200" y="3070225"/>
            <a:ext cx="10774363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4363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12387263" y="3070225"/>
            <a:ext cx="10777537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12387263" y="4349750"/>
            <a:ext cx="10777537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32E4691-BE0E-E34A-90D0-43E38D79286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756865"/>
      </p:ext>
    </p:extLst>
  </p:cSld>
  <p:clrMapOvr>
    <a:masterClrMapping/>
  </p:clrMapOvr>
  <p:transition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F03AF94-F77F-884F-AC27-CDD82C50BBB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771348"/>
      </p:ext>
    </p:extLst>
  </p:cSld>
  <p:clrMapOvr>
    <a:masterClrMapping/>
  </p:clrMapOvr>
  <p:transition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8CFE0A4-011F-D745-B7E0-DADBE29B1B5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445274"/>
      </p:ext>
    </p:extLst>
  </p:cSld>
  <p:clrMapOvr>
    <a:masterClrMapping/>
  </p:clrMapOvr>
  <p:transition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6100"/>
            <a:ext cx="8021638" cy="23241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532938" y="546100"/>
            <a:ext cx="13631862" cy="11706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19200" y="2870200"/>
            <a:ext cx="8021638" cy="9382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E2E80D2-9226-1648-8609-5909D8FC193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496476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1B6BE11-A218-2943-9FFA-CF92125201A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193829"/>
      </p:ext>
    </p:extLst>
  </p:cSld>
  <p:clrMapOvr>
    <a:masterClrMapping/>
  </p:clrMapOvr>
  <p:transition/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79963" y="9601200"/>
            <a:ext cx="14630400" cy="1133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779963" y="1225550"/>
            <a:ext cx="14630400" cy="8229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79963" y="10734675"/>
            <a:ext cx="14630400" cy="16097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8DEA4E3-8A2B-3B46-87D5-73540E508E5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966855"/>
      </p:ext>
    </p:extLst>
  </p:cSld>
  <p:clrMapOvr>
    <a:masterClrMapping/>
  </p:clrMapOvr>
  <p:transition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86BC8B7-6386-844A-B529-B6C84ABA399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351476"/>
      </p:ext>
    </p:extLst>
  </p:cSld>
  <p:clrMapOvr>
    <a:masterClrMapping/>
  </p:clrMapOvr>
  <p:transition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7103725" y="355600"/>
            <a:ext cx="4905375" cy="11582400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2387600" y="355600"/>
            <a:ext cx="14563725" cy="11582400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51652B3-76F2-1749-ABEA-9D9B1C7F2A5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915709"/>
      </p:ext>
    </p:extLst>
  </p:cSld>
  <p:clrMapOvr>
    <a:masterClrMapping/>
  </p:clrMapOvr>
  <p:transition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4260850"/>
            <a:ext cx="20726400" cy="2940050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6265464-12CC-5449-B112-EEC9265D669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915445"/>
      </p:ext>
    </p:extLst>
  </p:cSld>
  <p:clrMapOvr>
    <a:masterClrMapping/>
  </p:clrMapOvr>
  <p:transition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D66C794-D75D-324A-9C1B-9A452DF10AF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845110"/>
      </p:ext>
    </p:extLst>
  </p:cSld>
  <p:clrMapOvr>
    <a:masterClrMapping/>
  </p:clrMapOvr>
  <p:transition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25638" y="8813800"/>
            <a:ext cx="20726400" cy="27241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925638" y="5813425"/>
            <a:ext cx="20726400" cy="30003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4528356-242C-2C45-9607-8785E4618B6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865925"/>
      </p:ext>
    </p:extLst>
  </p:cSld>
  <p:clrMapOvr>
    <a:masterClrMapping/>
  </p:clrMapOvr>
  <p:transition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4579600" y="3898900"/>
            <a:ext cx="3638550" cy="8039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8370550" y="3898900"/>
            <a:ext cx="3638550" cy="8039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E006D13-4700-2B4C-9225-8F984C7A704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006744"/>
      </p:ext>
    </p:extLst>
  </p:cSld>
  <p:clrMapOvr>
    <a:masterClrMapping/>
  </p:clrMapOvr>
  <p:transition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19200" y="3070225"/>
            <a:ext cx="10774363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4363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12387263" y="3070225"/>
            <a:ext cx="10777537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12387263" y="4349750"/>
            <a:ext cx="10777537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EBF1D24-206D-6640-90D2-8BC87BED46E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608095"/>
      </p:ext>
    </p:extLst>
  </p:cSld>
  <p:clrMapOvr>
    <a:masterClrMapping/>
  </p:clrMapOvr>
  <p:transition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F2CD506-34C1-744C-872B-271B8972231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897127"/>
      </p:ext>
    </p:extLst>
  </p:cSld>
  <p:clrMapOvr>
    <a:masterClrMapping/>
  </p:clrMapOvr>
  <p:transition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2DADC94-393B-6F4E-89C3-1817AEB3E39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345564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25638" y="8813800"/>
            <a:ext cx="20726400" cy="27241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925638" y="5813425"/>
            <a:ext cx="20726400" cy="30003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5E4B1C5-FB4C-2D4A-BBB7-97AB191F11E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555"/>
      </p:ext>
    </p:extLst>
  </p:cSld>
  <p:clrMapOvr>
    <a:masterClrMapping/>
  </p:clrMapOvr>
  <p:transition/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6100"/>
            <a:ext cx="8021638" cy="23241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532938" y="546100"/>
            <a:ext cx="13631862" cy="11706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19200" y="2870200"/>
            <a:ext cx="8021638" cy="9382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D22BF4C-403F-4742-808E-C0AA98FF74C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593208"/>
      </p:ext>
    </p:extLst>
  </p:cSld>
  <p:clrMapOvr>
    <a:masterClrMapping/>
  </p:clrMapOvr>
  <p:transition/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79963" y="9601200"/>
            <a:ext cx="14630400" cy="1133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779963" y="1225550"/>
            <a:ext cx="14630400" cy="8229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79963" y="10734675"/>
            <a:ext cx="14630400" cy="16097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EF33EB6-BC24-9E4F-AEDC-8ECD2557F25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449173"/>
      </p:ext>
    </p:extLst>
  </p:cSld>
  <p:clrMapOvr>
    <a:masterClrMapping/>
  </p:clrMapOvr>
  <p:transition/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14B3F96-8D58-FC44-9D4A-88E783488E7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064390"/>
      </p:ext>
    </p:extLst>
  </p:cSld>
  <p:clrMapOvr>
    <a:masterClrMapping/>
  </p:clrMapOvr>
  <p:transition/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7103725" y="355600"/>
            <a:ext cx="4905375" cy="11582400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2387600" y="355600"/>
            <a:ext cx="14563725" cy="11582400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1D89B4D-904F-954E-B4FA-21B0373897B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462386"/>
      </p:ext>
    </p:extLst>
  </p:cSld>
  <p:clrMapOvr>
    <a:masterClrMapping/>
  </p:clrMapOvr>
  <p:transition/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4260850"/>
            <a:ext cx="20726400" cy="2940050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1DAF29D-6F51-F942-9E01-9425313F5A6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213853"/>
      </p:ext>
    </p:extLst>
  </p:cSld>
  <p:clrMapOvr>
    <a:masterClrMapping/>
  </p:clrMapOvr>
  <p:transition/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5089F2E-9554-1249-BD68-DC0B544E950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602673"/>
      </p:ext>
    </p:extLst>
  </p:cSld>
  <p:clrMapOvr>
    <a:masterClrMapping/>
  </p:clrMapOvr>
  <p:transition/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25638" y="8813800"/>
            <a:ext cx="20726400" cy="27241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925638" y="5813425"/>
            <a:ext cx="20726400" cy="30003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764743A-651C-E743-BDC8-8E3889CC254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11613"/>
      </p:ext>
    </p:extLst>
  </p:cSld>
  <p:clrMapOvr>
    <a:masterClrMapping/>
  </p:clrMapOvr>
  <p:transition/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2387600" y="3898900"/>
            <a:ext cx="4648200" cy="8039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7188200" y="3898900"/>
            <a:ext cx="4648200" cy="8039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2BF45EB-7B9E-714A-8BEE-D86F325F6F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823616"/>
      </p:ext>
    </p:extLst>
  </p:cSld>
  <p:clrMapOvr>
    <a:masterClrMapping/>
  </p:clrMapOvr>
  <p:transition/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19200" y="3070225"/>
            <a:ext cx="10774363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4363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12387263" y="3070225"/>
            <a:ext cx="10777537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12387263" y="4349750"/>
            <a:ext cx="10777537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029B5CD-9AB6-D74E-9E21-4783E17B791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819254"/>
      </p:ext>
    </p:extLst>
  </p:cSld>
  <p:clrMapOvr>
    <a:masterClrMapping/>
  </p:clrMapOvr>
  <p:transition/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6E8C77B-BAA9-1649-ADF4-5B8FBD51C4D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516044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2387600" y="3898900"/>
            <a:ext cx="9734550" cy="8039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274550" y="3898900"/>
            <a:ext cx="9734550" cy="80391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F088D10-4E36-8A41-A86B-7BE34B6FA3D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53705"/>
      </p:ext>
    </p:extLst>
  </p:cSld>
  <p:clrMapOvr>
    <a:masterClrMapping/>
  </p:clrMapOvr>
  <p:transition/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0DE8F72-C912-E34F-9274-E527D8BB2AA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15728"/>
      </p:ext>
    </p:extLst>
  </p:cSld>
  <p:clrMapOvr>
    <a:masterClrMapping/>
  </p:clrMapOvr>
  <p:transition/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6100"/>
            <a:ext cx="8021638" cy="23241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532938" y="546100"/>
            <a:ext cx="13631862" cy="11706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19200" y="2870200"/>
            <a:ext cx="8021638" cy="9382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C721AF0-E789-E646-88A0-59FAFD43365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136699"/>
      </p:ext>
    </p:extLst>
  </p:cSld>
  <p:clrMapOvr>
    <a:masterClrMapping/>
  </p:clrMapOvr>
  <p:transition/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79963" y="9601200"/>
            <a:ext cx="14630400" cy="1133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779963" y="1225550"/>
            <a:ext cx="14630400" cy="8229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79963" y="10734675"/>
            <a:ext cx="14630400" cy="16097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C1F3F1C-1C04-8147-AFA7-516AE9936A0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446296"/>
      </p:ext>
    </p:extLst>
  </p:cSld>
  <p:clrMapOvr>
    <a:masterClrMapping/>
  </p:clrMapOvr>
  <p:transition/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6FA5BBB-F8D4-484F-B507-8316B3992AE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063606"/>
      </p:ext>
    </p:extLst>
  </p:cSld>
  <p:clrMapOvr>
    <a:masterClrMapping/>
  </p:clrMapOvr>
  <p:transition/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7103725" y="355600"/>
            <a:ext cx="4905375" cy="11582400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2387600" y="355600"/>
            <a:ext cx="14563725" cy="11582400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EDD605E-5139-FE40-8A8C-C43BDC9466E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85856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19200" y="3070225"/>
            <a:ext cx="10774363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4363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12387263" y="3070225"/>
            <a:ext cx="10777537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12387263" y="4349750"/>
            <a:ext cx="10777537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E066803-DF65-9340-B746-757E48ABB96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478398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31E3860-8EF2-C04E-A23F-DA687FA9DA1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323467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793EC3F-388A-184B-99EC-BFD7538DEA1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413814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6100"/>
            <a:ext cx="8021638" cy="23241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532938" y="546100"/>
            <a:ext cx="13631862" cy="11706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19200" y="2870200"/>
            <a:ext cx="8021638" cy="9382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9AFE642-0BF0-1142-83DA-5AAE6FCEFEC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884765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DF604BA-1C00-7E46-AF3D-AA95551CD6A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6633408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79963" y="9601200"/>
            <a:ext cx="14630400" cy="1133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779963" y="1225550"/>
            <a:ext cx="14630400" cy="8229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79963" y="10734675"/>
            <a:ext cx="14630400" cy="16097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0242EDC-41CE-ED43-8F51-D0EA20717DB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849738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BD8370C-87CC-4842-80B9-B7FF0F328E2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434408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7103725" y="355600"/>
            <a:ext cx="4905375" cy="11582400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2387600" y="355600"/>
            <a:ext cx="14563725" cy="11582400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4379727-684C-0E45-9E55-57713DD82E0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114536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4260850"/>
            <a:ext cx="20726400" cy="2940050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C611E48-28B6-CD42-90E0-3EFF1E5EA32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19898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19200" y="3200400"/>
            <a:ext cx="21945600" cy="905192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0FE8981-20C6-E64B-802F-7158F1F4D49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626883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25638" y="8813800"/>
            <a:ext cx="20726400" cy="27241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925638" y="5813425"/>
            <a:ext cx="20726400" cy="300037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59167FD-E566-274D-9404-26FE1D01F70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352585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219200" y="3200400"/>
            <a:ext cx="10896600" cy="90519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268200" y="3200400"/>
            <a:ext cx="10896600" cy="90519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0F7669B-17B7-7A4B-BA9B-04DCE5C24FF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189823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19200" y="3070225"/>
            <a:ext cx="10774363" cy="127952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4363" cy="7902575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12387263" y="3070225"/>
            <a:ext cx="10777537" cy="127952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12387263" y="4349750"/>
            <a:ext cx="10777537" cy="7902575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8776CA5-0538-2D4F-817A-BEFFFFC73CA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649212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B316974-A2AD-5544-A783-607406B28A2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760233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598D4C6-7531-1348-AB36-4299E5EB727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68991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25638" y="8813800"/>
            <a:ext cx="20726400" cy="27241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925638" y="5813425"/>
            <a:ext cx="20726400" cy="30003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F780ED7-5820-7249-B029-0FBFDD4CC3D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636767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6100"/>
            <a:ext cx="8021638" cy="23241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532938" y="546100"/>
            <a:ext cx="13631862" cy="11706225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19200" y="2870200"/>
            <a:ext cx="8021638" cy="93821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43F0262-7A04-EA42-985C-AE6106F078D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912679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79963" y="9601200"/>
            <a:ext cx="14630400" cy="1133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779963" y="1225550"/>
            <a:ext cx="14630400" cy="82296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79963" y="10734675"/>
            <a:ext cx="14630400" cy="16097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6A0291C-CC7B-8143-97F1-4B46EAFD410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35140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1219200" y="3200400"/>
            <a:ext cx="21945600" cy="90519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1173EB5-C5F9-4549-AA3C-B0C98ECE322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8462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7678400" y="3200400"/>
            <a:ext cx="5486400" cy="9051925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1219200" y="3200400"/>
            <a:ext cx="16306800" cy="90519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3F2B711-91E0-CB44-BA0B-1C04692F351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539984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4260850"/>
            <a:ext cx="20726400" cy="2940050"/>
          </a:xfrm>
          <a:prstGeom prst="rect">
            <a:avLst/>
          </a:prstGeom>
        </p:spPr>
        <p:txBody>
          <a:bodyPr vert="horz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1F38B0A-BFBC-144D-B838-27FE3AE1F2C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671126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3776997-F757-C54B-A125-864B73CF04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727153"/>
      </p:ext>
    </p:extLst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25638" y="8813800"/>
            <a:ext cx="20726400" cy="27241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925638" y="5813425"/>
            <a:ext cx="20726400" cy="30003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9754CA6-0FE7-1541-9AA9-4579FEA2C3D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305126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2387600" y="1790700"/>
            <a:ext cx="9734550" cy="101473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274550" y="1790700"/>
            <a:ext cx="9734550" cy="101473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2A7391E-1176-F44F-A54B-106D07BC867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660220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19200" y="3070225"/>
            <a:ext cx="10774363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4363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12387263" y="3070225"/>
            <a:ext cx="10777537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12387263" y="4349750"/>
            <a:ext cx="10777537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061BE25-5029-8140-8975-1D0715F8001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900968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1D2D0B7-CBD1-A948-A343-7BDF9692037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59093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2387600" y="7073900"/>
            <a:ext cx="9734550" cy="15875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274550" y="7073900"/>
            <a:ext cx="9734550" cy="15875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9E80AA3-7B93-4D4C-BAB0-C692F45550A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457392"/>
      </p:ext>
    </p:extLst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874787B-A935-864E-9BDE-E5FA757A3C7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418044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6100"/>
            <a:ext cx="8021638" cy="232410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532938" y="546100"/>
            <a:ext cx="13631862" cy="11706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19200" y="2870200"/>
            <a:ext cx="8021638" cy="9382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DAB63AC-19A2-5544-9614-CF33FE9E13C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384068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79963" y="9601200"/>
            <a:ext cx="14630400" cy="1133475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779963" y="1225550"/>
            <a:ext cx="14630400" cy="8229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79963" y="10734675"/>
            <a:ext cx="14630400" cy="16097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3278134-180F-8F46-98CA-4AF1149E74D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378122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553E2BB6-38F4-C646-9492-68D77E090A0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42093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7678400" y="549275"/>
            <a:ext cx="5486400" cy="11388725"/>
          </a:xfrm>
          <a:prstGeom prst="rect">
            <a:avLst/>
          </a:prstGeo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1219200" y="549275"/>
            <a:ext cx="16306800" cy="11388725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90C9791-CC42-E840-B5DD-506976FABAF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681372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4260850"/>
            <a:ext cx="20726400" cy="2940050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3EA88E4-5CDF-9F43-AC76-F3D9799DA27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131716"/>
      </p:ext>
    </p:extLst>
  </p:cSld>
  <p:clrMapOvr>
    <a:masterClrMapping/>
  </p:clrMapOvr>
  <p:transition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19200" y="3200400"/>
            <a:ext cx="21945600" cy="905192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540D20E-F0F3-2643-AD12-544330F6C12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667550"/>
      </p:ext>
    </p:extLst>
  </p:cSld>
  <p:clrMapOvr>
    <a:masterClrMapping/>
  </p:clrMapOvr>
  <p:transition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25638" y="8813800"/>
            <a:ext cx="20726400" cy="27241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925638" y="5813425"/>
            <a:ext cx="20726400" cy="300037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D2BC253-7999-604A-A3DB-FFA1FD52926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653568"/>
      </p:ext>
    </p:extLst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219200" y="3200400"/>
            <a:ext cx="10896600" cy="90519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268200" y="3200400"/>
            <a:ext cx="10896600" cy="90519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9D20923-4169-7A4E-AD50-C11FDFDDC0C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379627"/>
      </p:ext>
    </p:extLst>
  </p:cSld>
  <p:clrMapOvr>
    <a:masterClrMapping/>
  </p:clrMapOvr>
  <p:transition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19200" y="3070225"/>
            <a:ext cx="10774363" cy="127952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4363" cy="7902575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12387263" y="3070225"/>
            <a:ext cx="10777537" cy="127952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12387263" y="4349750"/>
            <a:ext cx="10777537" cy="7902575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0102BE4-E1EA-EB4E-818C-18A5B1246BD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451232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19200" y="3070225"/>
            <a:ext cx="10774363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4363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12387263" y="3070225"/>
            <a:ext cx="10777537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12387263" y="4349750"/>
            <a:ext cx="10777537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4868F13-DC31-E842-81DB-4DC3ADBDB01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786681"/>
      </p:ext>
    </p:extLst>
  </p:cSld>
  <p:clrMapOvr>
    <a:masterClrMapping/>
  </p:clrMapOvr>
  <p:transition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D1A9CCE-6018-6144-A6BA-C89400DC8AC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870300"/>
      </p:ext>
    </p:extLst>
  </p:cSld>
  <p:clrMapOvr>
    <a:masterClrMapping/>
  </p:clrMapOvr>
  <p:transition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D825D4F-D479-7348-A789-D8D40CFB79B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798126"/>
      </p:ext>
    </p:extLst>
  </p:cSld>
  <p:clrMapOvr>
    <a:masterClrMapping/>
  </p:clrMapOvr>
  <p:transition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6100"/>
            <a:ext cx="8021638" cy="23241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532938" y="546100"/>
            <a:ext cx="13631862" cy="11706225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19200" y="2870200"/>
            <a:ext cx="8021638" cy="93821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63428F9-E1BB-054B-8570-1893C03A7B0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282433"/>
      </p:ext>
    </p:extLst>
  </p:cSld>
  <p:clrMapOvr>
    <a:masterClrMapping/>
  </p:clrMapOvr>
  <p:transition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79963" y="9601200"/>
            <a:ext cx="14630400" cy="1133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779963" y="1225550"/>
            <a:ext cx="14630400" cy="82296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79963" y="10734675"/>
            <a:ext cx="14630400" cy="16097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1B10D30-DC43-BD4B-9EB5-CDC76DF21E6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030137"/>
      </p:ext>
    </p:extLst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1219200" y="3200400"/>
            <a:ext cx="21945600" cy="90519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EA00DD6-676F-4349-8DD6-77FF7E537C4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153713"/>
      </p:ext>
    </p:extLst>
  </p:cSld>
  <p:clrMapOvr>
    <a:masterClrMapping/>
  </p:clrMapOvr>
  <p:transition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7678400" y="3200400"/>
            <a:ext cx="5486400" cy="9550400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1219200" y="3200400"/>
            <a:ext cx="16306800" cy="95504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A5321B9-BA61-5E4E-BE07-11D4DA2567C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511627"/>
      </p:ext>
    </p:extLst>
  </p:cSld>
  <p:clrMapOvr>
    <a:masterClrMapping/>
  </p:clrMapOvr>
  <p:transition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4260850"/>
            <a:ext cx="20726400" cy="2940050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2B0B913-72AE-8B4C-9B11-08B3F68C45C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462192"/>
      </p:ext>
    </p:extLst>
  </p:cSld>
  <p:clrMapOvr>
    <a:masterClrMapping/>
  </p:clrMapOvr>
  <p:transition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19200" y="3200400"/>
            <a:ext cx="21945600" cy="905192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C5AA225-EC57-1B4C-8A4B-80A0B088764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744610"/>
      </p:ext>
    </p:extLst>
  </p:cSld>
  <p:clrMapOvr>
    <a:masterClrMapping/>
  </p:clrMapOvr>
  <p:transition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25638" y="8813800"/>
            <a:ext cx="20726400" cy="27241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925638" y="5813425"/>
            <a:ext cx="20726400" cy="300037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97200BC-6BBE-7648-9770-4FB28D77BB0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596072"/>
      </p:ext>
    </p:extLst>
  </p:cSld>
  <p:clrMapOvr>
    <a:masterClrMapping/>
  </p:clrMapOvr>
  <p:transition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219200" y="3200400"/>
            <a:ext cx="10896600" cy="90519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268200" y="3200400"/>
            <a:ext cx="10896600" cy="90519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A47B2E0-C9BA-B543-BD1B-C234D3645EC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453817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6E554A2-7632-8E44-AE0A-863ECEC67B5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739533"/>
      </p:ext>
    </p:extLst>
  </p:cSld>
  <p:clrMapOvr>
    <a:masterClrMapping/>
  </p:clrMapOvr>
  <p:transition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19200" y="3070225"/>
            <a:ext cx="10774363" cy="127952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4363" cy="7902575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12387263" y="3070225"/>
            <a:ext cx="10777537" cy="127952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12387263" y="4349750"/>
            <a:ext cx="10777537" cy="7902575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A447D8A-DFDF-F540-B004-6B75B1BF5EA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785090"/>
      </p:ext>
    </p:extLst>
  </p:cSld>
  <p:clrMapOvr>
    <a:masterClrMapping/>
  </p:clrMapOvr>
  <p:transition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B6EAC65-8DB6-7348-A25E-BF605506F11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056871"/>
      </p:ext>
    </p:extLst>
  </p:cSld>
  <p:clrMapOvr>
    <a:masterClrMapping/>
  </p:clrMapOvr>
  <p:transition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15C01B3-03D6-564A-ACD4-AC21BFA7A84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960701"/>
      </p:ext>
    </p:extLst>
  </p:cSld>
  <p:clrMapOvr>
    <a:masterClrMapping/>
  </p:clrMapOvr>
  <p:transition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6100"/>
            <a:ext cx="8021638" cy="23241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532938" y="546100"/>
            <a:ext cx="13631862" cy="11706225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19200" y="2870200"/>
            <a:ext cx="8021638" cy="93821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A3BD81D-3701-6842-86B4-210B7B05174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233018"/>
      </p:ext>
    </p:extLst>
  </p:cSld>
  <p:clrMapOvr>
    <a:masterClrMapping/>
  </p:clrMapOvr>
  <p:transition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79963" y="9601200"/>
            <a:ext cx="14630400" cy="1133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779963" y="1225550"/>
            <a:ext cx="14630400" cy="82296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79963" y="10734675"/>
            <a:ext cx="14630400" cy="16097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E47CDA2-8545-9F41-AB82-DC1FFE32FF8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819622"/>
      </p:ext>
    </p:extLst>
  </p:cSld>
  <p:clrMapOvr>
    <a:masterClrMapping/>
  </p:clrMapOvr>
  <p:transition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1219200" y="3200400"/>
            <a:ext cx="21945600" cy="90519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3D409CE-B823-8345-8419-D72DA49ECFF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918172"/>
      </p:ext>
    </p:extLst>
  </p:cSld>
  <p:clrMapOvr>
    <a:masterClrMapping/>
  </p:clrMapOvr>
  <p:transition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7678400" y="3200400"/>
            <a:ext cx="5486400" cy="9550400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1219200" y="3200400"/>
            <a:ext cx="16306800" cy="955040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96EEA49-B1E2-E443-8DF2-5EA8BF77E0C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327808"/>
      </p:ext>
    </p:extLst>
  </p:cSld>
  <p:clrMapOvr>
    <a:masterClrMapping/>
  </p:clrMapOvr>
  <p:transition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4260850"/>
            <a:ext cx="20726400" cy="2940050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D9A0884-BB87-BC4A-B7CE-6D6D18FA665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6759120"/>
      </p:ext>
    </p:extLst>
  </p:cSld>
  <p:clrMapOvr>
    <a:masterClrMapping/>
  </p:clrMapOvr>
  <p:transition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CF49770-38BE-CD44-99B5-64E8FA18E0E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07212"/>
      </p:ext>
    </p:extLst>
  </p:cSld>
  <p:clrMapOvr>
    <a:masterClrMapping/>
  </p:clrMapOvr>
  <p:transition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25638" y="8813800"/>
            <a:ext cx="20726400" cy="27241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925638" y="5813425"/>
            <a:ext cx="20726400" cy="30003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F31950F-38B0-D64C-8497-266DB563448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130131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DBDBDFF-21EF-0F49-8C46-3F9F5B05E2F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186182"/>
      </p:ext>
    </p:extLst>
  </p:cSld>
  <p:clrMapOvr>
    <a:masterClrMapping/>
  </p:clrMapOvr>
  <p:transition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193800" y="6731000"/>
            <a:ext cx="5422900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769100" y="6731000"/>
            <a:ext cx="5422900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C7E0036-1B0F-8944-B0BF-666DCAD378D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48828"/>
      </p:ext>
    </p:extLst>
  </p:cSld>
  <p:clrMapOvr>
    <a:masterClrMapping/>
  </p:clrMapOvr>
  <p:transition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19200" y="3070225"/>
            <a:ext cx="10774363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4363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12387263" y="3070225"/>
            <a:ext cx="10777537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12387263" y="4349750"/>
            <a:ext cx="10777537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30B5413-49EC-774D-98CF-6BD44E3FEEF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024402"/>
      </p:ext>
    </p:extLst>
  </p:cSld>
  <p:clrMapOvr>
    <a:masterClrMapping/>
  </p:clrMapOvr>
  <p:transition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700F15C-7A16-0F43-B40D-2B02A7E6DAB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61423"/>
      </p:ext>
    </p:extLst>
  </p:cSld>
  <p:clrMapOvr>
    <a:masterClrMapping/>
  </p:clrMapOvr>
  <p:transition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3116A19-6F14-B349-99DF-6D92A01CE80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740213"/>
      </p:ext>
    </p:extLst>
  </p:cSld>
  <p:clrMapOvr>
    <a:masterClrMapping/>
  </p:clrMapOvr>
  <p:transition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6100"/>
            <a:ext cx="8021638" cy="232410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532938" y="546100"/>
            <a:ext cx="13631862" cy="11706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19200" y="2870200"/>
            <a:ext cx="8021638" cy="9382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33EBD47-7976-EF45-B438-43E6BA758D9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543895"/>
      </p:ext>
    </p:extLst>
  </p:cSld>
  <p:clrMapOvr>
    <a:masterClrMapping/>
  </p:clrMapOvr>
  <p:transition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79963" y="9601200"/>
            <a:ext cx="14630400" cy="1133475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779963" y="1225550"/>
            <a:ext cx="14630400" cy="8229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79963" y="10734675"/>
            <a:ext cx="14630400" cy="16097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3F54C70-63CB-584C-9700-80CCE861766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907149"/>
      </p:ext>
    </p:extLst>
  </p:cSld>
  <p:clrMapOvr>
    <a:masterClrMapping/>
  </p:clrMapOvr>
  <p:transition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AC481A8-4807-C745-8D5B-51E96F47189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365665"/>
      </p:ext>
    </p:extLst>
  </p:cSld>
  <p:clrMapOvr>
    <a:masterClrMapping/>
  </p:clrMapOvr>
  <p:transition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442450" y="1981200"/>
            <a:ext cx="2749550" cy="9398000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1193800" y="1981200"/>
            <a:ext cx="8096250" cy="9398000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B25A726-9B8A-9341-B97E-15CB247C6E9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260743"/>
      </p:ext>
    </p:extLst>
  </p:cSld>
  <p:clrMapOvr>
    <a:masterClrMapping/>
  </p:clrMapOvr>
  <p:transition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4260850"/>
            <a:ext cx="20726400" cy="2940050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D983562-FB87-2549-BB13-D1FB7002879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27112"/>
      </p:ext>
    </p:extLst>
  </p:cSld>
  <p:clrMapOvr>
    <a:masterClrMapping/>
  </p:clrMapOvr>
  <p:transition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C2841A2-0E3A-6A4D-97C0-1A43727DCE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791266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6100"/>
            <a:ext cx="8021638" cy="232410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532938" y="546100"/>
            <a:ext cx="13631862" cy="11706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19200" y="2870200"/>
            <a:ext cx="8021638" cy="9382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15E9DEB-9418-CC4A-928B-5DEE184BE97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869184"/>
      </p:ext>
    </p:extLst>
  </p:cSld>
  <p:clrMapOvr>
    <a:masterClrMapping/>
  </p:clrMapOvr>
  <p:transition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25638" y="8813800"/>
            <a:ext cx="20726400" cy="27241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925638" y="5813425"/>
            <a:ext cx="20726400" cy="30003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9DE3B6E-24BB-D140-A173-C62B40BBFDB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2041"/>
      </p:ext>
    </p:extLst>
  </p:cSld>
  <p:clrMapOvr>
    <a:masterClrMapping/>
  </p:clrMapOvr>
  <p:transition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193800" y="6731000"/>
            <a:ext cx="5422900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769100" y="6731000"/>
            <a:ext cx="5422900" cy="4648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8612F0B-E61C-7649-BC82-C187E315949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369486"/>
      </p:ext>
    </p:extLst>
  </p:cSld>
  <p:clrMapOvr>
    <a:masterClrMapping/>
  </p:clrMapOvr>
  <p:transition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19200" y="3070225"/>
            <a:ext cx="10774363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4363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12387263" y="3070225"/>
            <a:ext cx="10777537" cy="12795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12387263" y="4349750"/>
            <a:ext cx="10777537" cy="79025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98A2962-5404-2347-B16C-5C6838BFEB0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523838"/>
      </p:ext>
    </p:extLst>
  </p:cSld>
  <p:clrMapOvr>
    <a:masterClrMapping/>
  </p:clrMapOvr>
  <p:transition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92CE21F-8611-5E4E-B093-63F57F675CF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684771"/>
      </p:ext>
    </p:extLst>
  </p:cSld>
  <p:clrMapOvr>
    <a:masterClrMapping/>
  </p:clrMapOvr>
  <p:transition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4CFAD37-369D-0745-BF69-5245D828BFC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281956"/>
      </p:ext>
    </p:extLst>
  </p:cSld>
  <p:clrMapOvr>
    <a:masterClrMapping/>
  </p:clrMapOvr>
  <p:transition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6100"/>
            <a:ext cx="8021638" cy="232410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532938" y="546100"/>
            <a:ext cx="13631862" cy="117062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19200" y="2870200"/>
            <a:ext cx="8021638" cy="93821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CA637A2-D0A5-EC47-81C1-1617CF35956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917436"/>
      </p:ext>
    </p:extLst>
  </p:cSld>
  <p:clrMapOvr>
    <a:masterClrMapping/>
  </p:clrMapOvr>
  <p:transition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79963" y="9601200"/>
            <a:ext cx="14630400" cy="1133475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779963" y="1225550"/>
            <a:ext cx="14630400" cy="8229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79963" y="10734675"/>
            <a:ext cx="14630400" cy="16097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25A5C5C-5B24-F640-A5E1-A14DE06E20E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451056"/>
      </p:ext>
    </p:extLst>
  </p:cSld>
  <p:clrMapOvr>
    <a:masterClrMapping/>
  </p:clrMapOvr>
  <p:transition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2A1FBE4E-E06D-884C-8201-D7EC63AFB74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919624"/>
      </p:ext>
    </p:extLst>
  </p:cSld>
  <p:clrMapOvr>
    <a:masterClrMapping/>
  </p:clrMapOvr>
  <p:transition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442450" y="1981200"/>
            <a:ext cx="2749550" cy="9398000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1193800" y="1981200"/>
            <a:ext cx="8096250" cy="9398000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5E7508A-35C9-1147-9F79-ABB0A3ADEE4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857770"/>
      </p:ext>
    </p:extLst>
  </p:cSld>
  <p:clrMapOvr>
    <a:masterClrMapping/>
  </p:clrMapOvr>
  <p:transition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28800" y="4260850"/>
            <a:ext cx="20726400" cy="2940050"/>
          </a:xfrm>
        </p:spPr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s-ES_tradnl"/>
              <a:t>Haga clic para modificar el estilo de subtítulo del patrón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6907E16-4DE3-2043-BC02-BBDABB4F31A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979514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79963" y="9601200"/>
            <a:ext cx="14630400" cy="1133475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779963" y="1225550"/>
            <a:ext cx="14630400" cy="8229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79963" y="10734675"/>
            <a:ext cx="14630400" cy="160972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8457729-5268-234A-ABD9-72BCD04EFE4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967902"/>
      </p:ext>
    </p:extLst>
  </p:cSld>
  <p:clrMapOvr>
    <a:masterClrMapping/>
  </p:clrMapOvr>
  <p:transition/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19200" y="3200400"/>
            <a:ext cx="21945600" cy="905192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AF58023-E7BB-B44A-A83D-648F0EEE96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435005"/>
      </p:ext>
    </p:extLst>
  </p:cSld>
  <p:clrMapOvr>
    <a:masterClrMapping/>
  </p:clrMapOvr>
  <p:transition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25638" y="8813800"/>
            <a:ext cx="20726400" cy="27241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925638" y="5813425"/>
            <a:ext cx="20726400" cy="300037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5D807F2-BEC0-B949-9A46-974E4A46ACE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128320"/>
      </p:ext>
    </p:extLst>
  </p:cSld>
  <p:clrMapOvr>
    <a:masterClrMapping/>
  </p:clrMapOvr>
  <p:transition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1219200" y="3200400"/>
            <a:ext cx="10896600" cy="90519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268200" y="3200400"/>
            <a:ext cx="10896600" cy="90519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E397376-1C39-EA46-910F-A8719D66D7F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894566"/>
      </p:ext>
    </p:extLst>
  </p:cSld>
  <p:clrMapOvr>
    <a:masterClrMapping/>
  </p:clrMapOvr>
  <p:transition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19200" y="3070225"/>
            <a:ext cx="10774363" cy="127952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4363" cy="7902575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12387263" y="3070225"/>
            <a:ext cx="10777537" cy="127952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12387263" y="4349750"/>
            <a:ext cx="10777537" cy="7902575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05F84E6-3713-664C-B8E2-6B2F795F4A4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938830"/>
      </p:ext>
    </p:extLst>
  </p:cSld>
  <p:clrMapOvr>
    <a:masterClrMapping/>
  </p:clrMapOvr>
  <p:transition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CC1216C-0E91-5841-9256-447973DA19F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365940"/>
      </p:ext>
    </p:extLst>
  </p:cSld>
  <p:clrMapOvr>
    <a:masterClrMapping/>
  </p:clrMapOvr>
  <p:transition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5165E70-DC6B-D945-9A1B-5F4DB0F51A1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872382"/>
      </p:ext>
    </p:extLst>
  </p:cSld>
  <p:clrMapOvr>
    <a:masterClrMapping/>
  </p:clrMapOvr>
  <p:transition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19200" y="546100"/>
            <a:ext cx="8021638" cy="23241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9532938" y="546100"/>
            <a:ext cx="13631862" cy="11706225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219200" y="2870200"/>
            <a:ext cx="8021638" cy="93821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03947E8-8B86-AB4B-8A46-18E0C09D599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744873"/>
      </p:ext>
    </p:extLst>
  </p:cSld>
  <p:clrMapOvr>
    <a:masterClrMapping/>
  </p:clrMapOvr>
  <p:transition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779963" y="9601200"/>
            <a:ext cx="14630400" cy="1133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4779963" y="1225550"/>
            <a:ext cx="14630400" cy="82296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779963" y="10734675"/>
            <a:ext cx="14630400" cy="16097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F1EE375-7189-8348-8E0F-69572017AF1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042799"/>
      </p:ext>
    </p:extLst>
  </p:cSld>
  <p:clrMapOvr>
    <a:masterClrMapping/>
  </p:clrMapOvr>
  <p:transition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1219200" y="3200400"/>
            <a:ext cx="21945600" cy="90519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21E726E-AAB0-A346-9543-50EE3F6240B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128955"/>
      </p:ext>
    </p:extLst>
  </p:cSld>
  <p:clrMapOvr>
    <a:masterClrMapping/>
  </p:clrMapOvr>
  <p:transition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7678400" y="355600"/>
            <a:ext cx="5486400" cy="11896725"/>
          </a:xfrm>
        </p:spPr>
        <p:txBody>
          <a:bodyPr vert="eaVert"/>
          <a:lstStyle/>
          <a:p>
            <a:r>
              <a:rPr lang="es-ES_tradnl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1219200" y="355600"/>
            <a:ext cx="16306800" cy="11896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F523E5C-194A-A844-AF09-9050CDFBC67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874205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7.xml"/><Relationship Id="rId3" Type="http://schemas.openxmlformats.org/officeDocument/2006/relationships/slideLayout" Target="../slideLayouts/slideLayout102.xml"/><Relationship Id="rId7" Type="http://schemas.openxmlformats.org/officeDocument/2006/relationships/slideLayout" Target="../slideLayouts/slideLayout106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101.xml"/><Relationship Id="rId1" Type="http://schemas.openxmlformats.org/officeDocument/2006/relationships/slideLayout" Target="../slideLayouts/slideLayout100.xml"/><Relationship Id="rId6" Type="http://schemas.openxmlformats.org/officeDocument/2006/relationships/slideLayout" Target="../slideLayouts/slideLayout105.xml"/><Relationship Id="rId11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104.xml"/><Relationship Id="rId10" Type="http://schemas.openxmlformats.org/officeDocument/2006/relationships/slideLayout" Target="../slideLayouts/slideLayout109.xml"/><Relationship Id="rId4" Type="http://schemas.openxmlformats.org/officeDocument/2006/relationships/slideLayout" Target="../slideLayouts/slideLayout103.xml"/><Relationship Id="rId9" Type="http://schemas.openxmlformats.org/officeDocument/2006/relationships/slideLayout" Target="../slideLayouts/slideLayout108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8.xml"/><Relationship Id="rId3" Type="http://schemas.openxmlformats.org/officeDocument/2006/relationships/slideLayout" Target="../slideLayouts/slideLayout113.xml"/><Relationship Id="rId7" Type="http://schemas.openxmlformats.org/officeDocument/2006/relationships/slideLayout" Target="../slideLayouts/slideLayout117.xml"/><Relationship Id="rId12" Type="http://schemas.openxmlformats.org/officeDocument/2006/relationships/theme" Target="../theme/theme11.xml"/><Relationship Id="rId2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111.xml"/><Relationship Id="rId6" Type="http://schemas.openxmlformats.org/officeDocument/2006/relationships/slideLayout" Target="../slideLayouts/slideLayout116.xml"/><Relationship Id="rId11" Type="http://schemas.openxmlformats.org/officeDocument/2006/relationships/slideLayout" Target="../slideLayouts/slideLayout121.xml"/><Relationship Id="rId5" Type="http://schemas.openxmlformats.org/officeDocument/2006/relationships/slideLayout" Target="../slideLayouts/slideLayout115.xml"/><Relationship Id="rId10" Type="http://schemas.openxmlformats.org/officeDocument/2006/relationships/slideLayout" Target="../slideLayouts/slideLayout120.xml"/><Relationship Id="rId4" Type="http://schemas.openxmlformats.org/officeDocument/2006/relationships/slideLayout" Target="../slideLayouts/slideLayout114.xml"/><Relationship Id="rId9" Type="http://schemas.openxmlformats.org/officeDocument/2006/relationships/slideLayout" Target="../slideLayouts/slideLayout119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9.xml"/><Relationship Id="rId3" Type="http://schemas.openxmlformats.org/officeDocument/2006/relationships/slideLayout" Target="../slideLayouts/slideLayout124.xml"/><Relationship Id="rId7" Type="http://schemas.openxmlformats.org/officeDocument/2006/relationships/slideLayout" Target="../slideLayouts/slideLayout128.xml"/><Relationship Id="rId12" Type="http://schemas.openxmlformats.org/officeDocument/2006/relationships/theme" Target="../theme/theme12.xml"/><Relationship Id="rId2" Type="http://schemas.openxmlformats.org/officeDocument/2006/relationships/slideLayout" Target="../slideLayouts/slideLayout123.xml"/><Relationship Id="rId1" Type="http://schemas.openxmlformats.org/officeDocument/2006/relationships/slideLayout" Target="../slideLayouts/slideLayout122.xml"/><Relationship Id="rId6" Type="http://schemas.openxmlformats.org/officeDocument/2006/relationships/slideLayout" Target="../slideLayouts/slideLayout127.xml"/><Relationship Id="rId11" Type="http://schemas.openxmlformats.org/officeDocument/2006/relationships/slideLayout" Target="../slideLayouts/slideLayout132.xml"/><Relationship Id="rId5" Type="http://schemas.openxmlformats.org/officeDocument/2006/relationships/slideLayout" Target="../slideLayouts/slideLayout126.xml"/><Relationship Id="rId10" Type="http://schemas.openxmlformats.org/officeDocument/2006/relationships/slideLayout" Target="../slideLayouts/slideLayout131.xml"/><Relationship Id="rId4" Type="http://schemas.openxmlformats.org/officeDocument/2006/relationships/slideLayout" Target="../slideLayouts/slideLayout125.xml"/><Relationship Id="rId9" Type="http://schemas.openxmlformats.org/officeDocument/2006/relationships/slideLayout" Target="../slideLayouts/slideLayout130.xml"/></Relationships>
</file>

<file path=ppt/slideMasters/_rels/slideMaster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0.xml"/><Relationship Id="rId3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9.xml"/><Relationship Id="rId12" Type="http://schemas.openxmlformats.org/officeDocument/2006/relationships/theme" Target="../theme/theme13.xml"/><Relationship Id="rId2" Type="http://schemas.openxmlformats.org/officeDocument/2006/relationships/slideLayout" Target="../slideLayouts/slideLayout134.xml"/><Relationship Id="rId1" Type="http://schemas.openxmlformats.org/officeDocument/2006/relationships/slideLayout" Target="../slideLayouts/slideLayout133.xml"/><Relationship Id="rId6" Type="http://schemas.openxmlformats.org/officeDocument/2006/relationships/slideLayout" Target="../slideLayouts/slideLayout138.xml"/><Relationship Id="rId11" Type="http://schemas.openxmlformats.org/officeDocument/2006/relationships/slideLayout" Target="../slideLayouts/slideLayout143.xml"/><Relationship Id="rId5" Type="http://schemas.openxmlformats.org/officeDocument/2006/relationships/slideLayout" Target="../slideLayouts/slideLayout137.xml"/><Relationship Id="rId10" Type="http://schemas.openxmlformats.org/officeDocument/2006/relationships/slideLayout" Target="../slideLayouts/slideLayout142.xml"/><Relationship Id="rId4" Type="http://schemas.openxmlformats.org/officeDocument/2006/relationships/slideLayout" Target="../slideLayouts/slideLayout136.xml"/><Relationship Id="rId9" Type="http://schemas.openxmlformats.org/officeDocument/2006/relationships/slideLayout" Target="../slideLayouts/slideLayout141.xml"/></Relationships>
</file>

<file path=ppt/slideMasters/_rels/slideMaster1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51.xml"/><Relationship Id="rId3" Type="http://schemas.openxmlformats.org/officeDocument/2006/relationships/slideLayout" Target="../slideLayouts/slideLayout146.xml"/><Relationship Id="rId7" Type="http://schemas.openxmlformats.org/officeDocument/2006/relationships/slideLayout" Target="../slideLayouts/slideLayout150.xml"/><Relationship Id="rId12" Type="http://schemas.openxmlformats.org/officeDocument/2006/relationships/theme" Target="../theme/theme14.xml"/><Relationship Id="rId2" Type="http://schemas.openxmlformats.org/officeDocument/2006/relationships/slideLayout" Target="../slideLayouts/slideLayout145.xml"/><Relationship Id="rId1" Type="http://schemas.openxmlformats.org/officeDocument/2006/relationships/slideLayout" Target="../slideLayouts/slideLayout144.xml"/><Relationship Id="rId6" Type="http://schemas.openxmlformats.org/officeDocument/2006/relationships/slideLayout" Target="../slideLayouts/slideLayout149.xml"/><Relationship Id="rId11" Type="http://schemas.openxmlformats.org/officeDocument/2006/relationships/slideLayout" Target="../slideLayouts/slideLayout154.xml"/><Relationship Id="rId5" Type="http://schemas.openxmlformats.org/officeDocument/2006/relationships/slideLayout" Target="../slideLayouts/slideLayout148.xml"/><Relationship Id="rId10" Type="http://schemas.openxmlformats.org/officeDocument/2006/relationships/slideLayout" Target="../slideLayouts/slideLayout153.xml"/><Relationship Id="rId4" Type="http://schemas.openxmlformats.org/officeDocument/2006/relationships/slideLayout" Target="../slideLayouts/slideLayout147.xml"/><Relationship Id="rId9" Type="http://schemas.openxmlformats.org/officeDocument/2006/relationships/slideLayout" Target="../slideLayouts/slideLayout152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5.xml"/><Relationship Id="rId3" Type="http://schemas.openxmlformats.org/officeDocument/2006/relationships/slideLayout" Target="../slideLayouts/slideLayout80.xml"/><Relationship Id="rId7" Type="http://schemas.openxmlformats.org/officeDocument/2006/relationships/slideLayout" Target="../slideLayouts/slideLayout84.xml"/><Relationship Id="rId12" Type="http://schemas.openxmlformats.org/officeDocument/2006/relationships/theme" Target="../theme/theme8.xml"/><Relationship Id="rId2" Type="http://schemas.openxmlformats.org/officeDocument/2006/relationships/slideLayout" Target="../slideLayouts/slideLayout79.xml"/><Relationship Id="rId1" Type="http://schemas.openxmlformats.org/officeDocument/2006/relationships/slideLayout" Target="../slideLayouts/slideLayout78.xml"/><Relationship Id="rId6" Type="http://schemas.openxmlformats.org/officeDocument/2006/relationships/slideLayout" Target="../slideLayouts/slideLayout83.xml"/><Relationship Id="rId11" Type="http://schemas.openxmlformats.org/officeDocument/2006/relationships/slideLayout" Target="../slideLayouts/slideLayout88.xml"/><Relationship Id="rId5" Type="http://schemas.openxmlformats.org/officeDocument/2006/relationships/slideLayout" Target="../slideLayouts/slideLayout82.xml"/><Relationship Id="rId10" Type="http://schemas.openxmlformats.org/officeDocument/2006/relationships/slideLayout" Target="../slideLayouts/slideLayout87.xml"/><Relationship Id="rId4" Type="http://schemas.openxmlformats.org/officeDocument/2006/relationships/slideLayout" Target="../slideLayouts/slideLayout81.xml"/><Relationship Id="rId9" Type="http://schemas.openxmlformats.org/officeDocument/2006/relationships/slideLayout" Target="../slideLayouts/slideLayout86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theme" Target="../theme/theme9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2387600" y="7073900"/>
            <a:ext cx="19621500" cy="1587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>
                <a:sym typeface="Gill Sans" charset="0"/>
              </a:rPr>
              <a:t>Second level</a:t>
            </a:r>
          </a:p>
          <a:p>
            <a:pPr lvl="2"/>
            <a:r>
              <a:rPr lang="en-US">
                <a:sym typeface="Gill Sans" charset="0"/>
              </a:rPr>
              <a:t>Third level</a:t>
            </a:r>
          </a:p>
          <a:p>
            <a:pPr lvl="3"/>
            <a:r>
              <a:rPr lang="en-US">
                <a:sym typeface="Gill Sans" charset="0"/>
              </a:rPr>
              <a:t>Fourth level</a:t>
            </a:r>
          </a:p>
          <a:p>
            <a:pPr lvl="4"/>
            <a:r>
              <a:rPr lang="en-US">
                <a:sym typeface="Gill Sans" charset="0"/>
              </a:rPr>
              <a:t>Fifth level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387600" y="2298700"/>
            <a:ext cx="19621500" cy="464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  <p:sp>
        <p:nvSpPr>
          <p:cNvPr id="1027" name="Text Box 3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11976100" y="13081000"/>
            <a:ext cx="419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fld id="{B13D486A-A730-454E-9666-2D2037E3294F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ransition/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Text Box 1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11976100" y="13081000"/>
            <a:ext cx="419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fld id="{BA1744F9-C6D1-8143-8E89-313927EC83BC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5" r:id="rId5"/>
    <p:sldLayoutId id="2147483766" r:id="rId6"/>
    <p:sldLayoutId id="2147483767" r:id="rId7"/>
    <p:sldLayoutId id="2147483768" r:id="rId8"/>
    <p:sldLayoutId id="2147483769" r:id="rId9"/>
    <p:sldLayoutId id="2147483770" r:id="rId10"/>
    <p:sldLayoutId id="2147483771" r:id="rId11"/>
  </p:sldLayoutIdLst>
  <p:transition/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marL="8890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3335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7780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2225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6670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31242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5814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40386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4958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387600" y="355600"/>
            <a:ext cx="196215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  <p:sp>
        <p:nvSpPr>
          <p:cNvPr id="1126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387600" y="3898900"/>
            <a:ext cx="9448800" cy="803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>
                <a:sym typeface="Gill Sans" charset="0"/>
              </a:rPr>
              <a:t>Second level</a:t>
            </a:r>
          </a:p>
          <a:p>
            <a:pPr lvl="2"/>
            <a:r>
              <a:rPr lang="en-US">
                <a:sym typeface="Gill Sans" charset="0"/>
              </a:rPr>
              <a:t>Third level</a:t>
            </a:r>
          </a:p>
          <a:p>
            <a:pPr lvl="3"/>
            <a:r>
              <a:rPr lang="en-US">
                <a:sym typeface="Gill Sans" charset="0"/>
              </a:rPr>
              <a:t>Fourth level</a:t>
            </a:r>
          </a:p>
          <a:p>
            <a:pPr lvl="4"/>
            <a:r>
              <a:rPr lang="en-US">
                <a:sym typeface="Gill Sans" charset="0"/>
              </a:rPr>
              <a:t>Fifth level</a:t>
            </a:r>
          </a:p>
        </p:txBody>
      </p:sp>
      <p:sp>
        <p:nvSpPr>
          <p:cNvPr id="11267" name="Text Box 3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11976100" y="13081000"/>
            <a:ext cx="419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fld id="{CE758004-48C0-F449-AA3B-744863F6785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</p:sldLayoutIdLst>
  <p:transition/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marL="7604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2049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6494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0939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5384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29956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4528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39100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3672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387600" y="355600"/>
            <a:ext cx="196215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  <p:sp>
        <p:nvSpPr>
          <p:cNvPr id="1229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387600" y="3898900"/>
            <a:ext cx="19621500" cy="803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>
                <a:sym typeface="Gill Sans" charset="0"/>
              </a:rPr>
              <a:t>Second level</a:t>
            </a:r>
          </a:p>
          <a:p>
            <a:pPr lvl="2"/>
            <a:r>
              <a:rPr lang="en-US">
                <a:sym typeface="Gill Sans" charset="0"/>
              </a:rPr>
              <a:t>Third level</a:t>
            </a:r>
          </a:p>
          <a:p>
            <a:pPr lvl="3"/>
            <a:r>
              <a:rPr lang="en-US">
                <a:sym typeface="Gill Sans" charset="0"/>
              </a:rPr>
              <a:t>Fourth level</a:t>
            </a:r>
          </a:p>
          <a:p>
            <a:pPr lvl="4"/>
            <a:r>
              <a:rPr lang="en-US">
                <a:sym typeface="Gill Sans" charset="0"/>
              </a:rPr>
              <a:t>Fifth level</a:t>
            </a:r>
          </a:p>
        </p:txBody>
      </p:sp>
      <p:sp>
        <p:nvSpPr>
          <p:cNvPr id="12291" name="Text Box 3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11976100" y="13081000"/>
            <a:ext cx="419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fld id="{EE39CAAC-63C1-5D48-A243-077EE88AD8EA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</p:sldLayoutIdLst>
  <p:transition/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marL="7604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2049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6494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0939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5384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29956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4528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39100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3672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387600" y="355600"/>
            <a:ext cx="196215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  <p:sp>
        <p:nvSpPr>
          <p:cNvPr id="1331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14579600" y="3898900"/>
            <a:ext cx="7429500" cy="803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>
                <a:sym typeface="Gill Sans" charset="0"/>
              </a:rPr>
              <a:t>Second level</a:t>
            </a:r>
          </a:p>
          <a:p>
            <a:pPr lvl="2"/>
            <a:r>
              <a:rPr lang="en-US">
                <a:sym typeface="Gill Sans" charset="0"/>
              </a:rPr>
              <a:t>Third level</a:t>
            </a:r>
          </a:p>
          <a:p>
            <a:pPr lvl="3"/>
            <a:r>
              <a:rPr lang="en-US">
                <a:sym typeface="Gill Sans" charset="0"/>
              </a:rPr>
              <a:t>Fourth level</a:t>
            </a:r>
          </a:p>
          <a:p>
            <a:pPr lvl="4"/>
            <a:r>
              <a:rPr lang="en-US">
                <a:sym typeface="Gill Sans" charset="0"/>
              </a:rPr>
              <a:t>Fifth level</a:t>
            </a:r>
          </a:p>
        </p:txBody>
      </p:sp>
      <p:sp>
        <p:nvSpPr>
          <p:cNvPr id="13315" name="Text Box 3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11976100" y="13081000"/>
            <a:ext cx="419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fld id="{B07E6007-4B67-EB40-85AD-FE6524ADAF64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</p:sldLayoutIdLst>
  <p:transition/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marL="7604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2049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6494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0939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5384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29956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4528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39100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3672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387600" y="355600"/>
            <a:ext cx="196215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  <p:sp>
        <p:nvSpPr>
          <p:cNvPr id="1433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387600" y="3898900"/>
            <a:ext cx="9448800" cy="803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>
                <a:sym typeface="Gill Sans" charset="0"/>
              </a:rPr>
              <a:t>Second level</a:t>
            </a:r>
          </a:p>
          <a:p>
            <a:pPr lvl="2"/>
            <a:r>
              <a:rPr lang="en-US">
                <a:sym typeface="Gill Sans" charset="0"/>
              </a:rPr>
              <a:t>Third level</a:t>
            </a:r>
          </a:p>
          <a:p>
            <a:pPr lvl="3"/>
            <a:r>
              <a:rPr lang="en-US">
                <a:sym typeface="Gill Sans" charset="0"/>
              </a:rPr>
              <a:t>Fourth level</a:t>
            </a:r>
          </a:p>
          <a:p>
            <a:pPr lvl="4"/>
            <a:r>
              <a:rPr lang="en-US">
                <a:sym typeface="Gill Sans" charset="0"/>
              </a:rPr>
              <a:t>Fifth level</a:t>
            </a:r>
          </a:p>
        </p:txBody>
      </p:sp>
      <p:sp>
        <p:nvSpPr>
          <p:cNvPr id="14339" name="Text Box 3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11976100" y="13081000"/>
            <a:ext cx="419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fld id="{3AEA12D2-947E-164F-B037-BB742D547EE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ransition/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marL="7604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2049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6494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0939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5384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29956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4528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39100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367213" indent="-493713" algn="l" rtl="0" fontAlgn="base">
        <a:spcBef>
          <a:spcPts val="5300"/>
        </a:spcBef>
        <a:spcAft>
          <a:spcPct val="0"/>
        </a:spcAft>
        <a:buSzPct val="171000"/>
        <a:buFont typeface="Gill Sans" charset="0"/>
        <a:buChar char="•"/>
        <a:defRPr sz="44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387600" y="355600"/>
            <a:ext cx="196215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387600" y="3898900"/>
            <a:ext cx="19621500" cy="803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>
                <a:sym typeface="Gill Sans" charset="0"/>
              </a:rPr>
              <a:t>Second level</a:t>
            </a:r>
          </a:p>
          <a:p>
            <a:pPr lvl="2"/>
            <a:r>
              <a:rPr lang="en-US">
                <a:sym typeface="Gill Sans" charset="0"/>
              </a:rPr>
              <a:t>Third level</a:t>
            </a:r>
          </a:p>
          <a:p>
            <a:pPr lvl="3"/>
            <a:r>
              <a:rPr lang="en-US">
                <a:sym typeface="Gill Sans" charset="0"/>
              </a:rPr>
              <a:t>Fourth level</a:t>
            </a:r>
          </a:p>
          <a:p>
            <a:pPr lvl="4"/>
            <a:r>
              <a:rPr lang="en-US">
                <a:sym typeface="Gill Sans" charset="0"/>
              </a:rPr>
              <a:t>Fifth level</a:t>
            </a:r>
          </a:p>
        </p:txBody>
      </p:sp>
      <p:sp>
        <p:nvSpPr>
          <p:cNvPr id="2051" name="Text Box 3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11976100" y="13081000"/>
            <a:ext cx="419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fld id="{42B15A69-30DD-D540-8C7B-71E99E06DA70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/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marL="8382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2827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7272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1717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6162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30734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5306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39878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4450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387600" y="4178300"/>
            <a:ext cx="19621500" cy="5359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  <p:sp>
        <p:nvSpPr>
          <p:cNvPr id="3074" name="Text Box 2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11976100" y="13081000"/>
            <a:ext cx="419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fld id="{5FD477F3-976D-2145-85EC-22B68D280AED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transition/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2387600" y="1790700"/>
            <a:ext cx="19621500" cy="10147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>
                <a:sym typeface="Gill Sans" charset="0"/>
              </a:rPr>
              <a:t>Second level</a:t>
            </a:r>
          </a:p>
          <a:p>
            <a:pPr lvl="2"/>
            <a:r>
              <a:rPr lang="en-US">
                <a:sym typeface="Gill Sans" charset="0"/>
              </a:rPr>
              <a:t>Third level</a:t>
            </a:r>
          </a:p>
          <a:p>
            <a:pPr lvl="3"/>
            <a:r>
              <a:rPr lang="en-US">
                <a:sym typeface="Gill Sans" charset="0"/>
              </a:rPr>
              <a:t>Fourth level</a:t>
            </a:r>
          </a:p>
          <a:p>
            <a:pPr lvl="4"/>
            <a:r>
              <a:rPr lang="en-US">
                <a:sym typeface="Gill Sans" charset="0"/>
              </a:rPr>
              <a:t>Fifth level</a:t>
            </a:r>
          </a:p>
        </p:txBody>
      </p:sp>
      <p:sp>
        <p:nvSpPr>
          <p:cNvPr id="4098" name="Text Box 2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11976100" y="13081000"/>
            <a:ext cx="419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fld id="{F44AE5D4-2BF5-F64F-8718-E122F6486840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ransition/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marL="838200" indent="-571500" algn="l" rtl="0" fontAlgn="base">
        <a:spcBef>
          <a:spcPts val="68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282700" indent="-571500" algn="l" rtl="0" fontAlgn="base">
        <a:spcBef>
          <a:spcPts val="68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727200" indent="-571500" algn="l" rtl="0" fontAlgn="base">
        <a:spcBef>
          <a:spcPts val="68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171700" indent="-571500" algn="l" rtl="0" fontAlgn="base">
        <a:spcBef>
          <a:spcPts val="68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616200" indent="-571500" algn="l" rtl="0" fontAlgn="base">
        <a:spcBef>
          <a:spcPts val="68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3073400" indent="-571500" algn="l" rtl="0" fontAlgn="base">
        <a:spcBef>
          <a:spcPts val="68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530600" indent="-571500" algn="l" rtl="0" fontAlgn="base">
        <a:spcBef>
          <a:spcPts val="68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3987800" indent="-571500" algn="l" rtl="0" fontAlgn="base">
        <a:spcBef>
          <a:spcPts val="68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445000" indent="-571500" algn="l" rtl="0" fontAlgn="base">
        <a:spcBef>
          <a:spcPts val="68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387600" y="10363200"/>
            <a:ext cx="19621500" cy="238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  <p:sp>
        <p:nvSpPr>
          <p:cNvPr id="5122" name="Text Box 2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11976100" y="13081000"/>
            <a:ext cx="419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fld id="{6D27CE2E-9177-5842-BE41-21042090DC9B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</p:sldLayoutIdLst>
  <p:transition/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387600" y="10363200"/>
            <a:ext cx="19621500" cy="238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  <p:sp>
        <p:nvSpPr>
          <p:cNvPr id="6146" name="Text Box 2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11976100" y="13081000"/>
            <a:ext cx="419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fld id="{E751A770-D10E-1044-A7C9-5A22A613B35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p:transition/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50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93800" y="6731000"/>
            <a:ext cx="10998200" cy="464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>
                <a:sym typeface="Gill Sans" charset="0"/>
              </a:rPr>
              <a:t>Second level</a:t>
            </a:r>
          </a:p>
          <a:p>
            <a:pPr lvl="2"/>
            <a:r>
              <a:rPr lang="en-US">
                <a:sym typeface="Gill Sans" charset="0"/>
              </a:rPr>
              <a:t>Third level</a:t>
            </a:r>
          </a:p>
          <a:p>
            <a:pPr lvl="3"/>
            <a:r>
              <a:rPr lang="en-US">
                <a:sym typeface="Gill Sans" charset="0"/>
              </a:rPr>
              <a:t>Fourth level</a:t>
            </a:r>
          </a:p>
          <a:p>
            <a:pPr lvl="4"/>
            <a:r>
              <a:rPr lang="en-US">
                <a:sym typeface="Gill Sans" charset="0"/>
              </a:rPr>
              <a:t>Fifth level</a:t>
            </a:r>
          </a:p>
        </p:txBody>
      </p:sp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93800" y="1981200"/>
            <a:ext cx="10998200" cy="464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  <p:sp>
        <p:nvSpPr>
          <p:cNvPr id="7171" name="Text Box 3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11976100" y="13081000"/>
            <a:ext cx="419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fld id="{D4EC732F-1507-4444-88DC-0DEBB9A47535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</p:sldLayoutIdLst>
  <p:transition/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98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9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9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9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9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9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9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9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9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"/>
          <p:cNvSpPr>
            <a:spLocks noGrp="1" noChangeArrowheads="1"/>
          </p:cNvSpPr>
          <p:nvPr>
            <p:ph type="body" idx="1"/>
          </p:nvPr>
        </p:nvSpPr>
        <p:spPr bwMode="auto">
          <a:xfrm>
            <a:off x="1193800" y="6731000"/>
            <a:ext cx="10998200" cy="464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text styles</a:t>
            </a:r>
          </a:p>
          <a:p>
            <a:pPr lvl="1"/>
            <a:r>
              <a:rPr lang="en-US">
                <a:sym typeface="Gill Sans" charset="0"/>
              </a:rPr>
              <a:t>Second level</a:t>
            </a:r>
          </a:p>
          <a:p>
            <a:pPr lvl="2"/>
            <a:r>
              <a:rPr lang="en-US">
                <a:sym typeface="Gill Sans" charset="0"/>
              </a:rPr>
              <a:t>Third level</a:t>
            </a:r>
          </a:p>
          <a:p>
            <a:pPr lvl="3"/>
            <a:r>
              <a:rPr lang="en-US">
                <a:sym typeface="Gill Sans" charset="0"/>
              </a:rPr>
              <a:t>Fourth level</a:t>
            </a:r>
          </a:p>
          <a:p>
            <a:pPr lvl="4"/>
            <a:r>
              <a:rPr lang="en-US">
                <a:sym typeface="Gill Sans" charset="0"/>
              </a:rPr>
              <a:t>Fifth level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93800" y="1981200"/>
            <a:ext cx="10998200" cy="464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  <p:sp>
        <p:nvSpPr>
          <p:cNvPr id="8195" name="Text Box 3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11976100" y="13081000"/>
            <a:ext cx="419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fld id="{DC2C9AAB-2206-5B48-B34C-B67C87B2F412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p:transition/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98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9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9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9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9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9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9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9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9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algn="ctr" rtl="0" fontAlgn="base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6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387600" y="355600"/>
            <a:ext cx="196215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Gill Sans" charset="0"/>
              </a:rPr>
              <a:t>Click to edit Master title style</a:t>
            </a:r>
          </a:p>
        </p:txBody>
      </p:sp>
      <p:sp>
        <p:nvSpPr>
          <p:cNvPr id="9218" name="Text Box 2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11976100" y="13081000"/>
            <a:ext cx="4191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Gill Sans" charset="0"/>
              </a:defRPr>
            </a:lvl1pPr>
            <a:lvl2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+mn-lt"/>
                <a:ea typeface="ＭＳ Ｐゴシック" charset="0"/>
              </a:defRPr>
            </a:lvl9pPr>
          </a:lstStyle>
          <a:p>
            <a:fld id="{570CC64C-33B3-EB45-83D3-0A7CD5AA07F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ransition/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2pPr>
      <a:lvl3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3pPr>
      <a:lvl4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4pPr>
      <a:lvl5pPr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11800">
          <a:solidFill>
            <a:schemeClr val="tx1"/>
          </a:solidFill>
          <a:latin typeface="Gill Sans" charset="0"/>
          <a:ea typeface="ヒラギノ角ゴ ProN W3" charset="0"/>
          <a:cs typeface="ヒラギノ角ゴ ProN W3" charset="0"/>
          <a:sym typeface="Gill Sans" charset="0"/>
        </a:defRPr>
      </a:lvl9pPr>
    </p:titleStyle>
    <p:bodyStyle>
      <a:lvl1pPr marL="8890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3335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7780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22225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6670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31242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5814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40386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495800" indent="-571500" algn="l" rtl="0" fontAlgn="base">
        <a:spcBef>
          <a:spcPts val="3400"/>
        </a:spcBef>
        <a:spcAft>
          <a:spcPct val="0"/>
        </a:spcAft>
        <a:buSzPct val="171000"/>
        <a:buFont typeface="Gill Sans" charset="0"/>
        <a:buChar char="•"/>
        <a:defRPr sz="58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"/>
          <p:cNvSpPr/>
          <p:nvPr/>
        </p:nvSpPr>
        <p:spPr>
          <a:xfrm>
            <a:off x="3263008" y="6858000"/>
            <a:ext cx="10081120" cy="28803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l">
              <a:lnSpc>
                <a:spcPct val="120000"/>
              </a:lnSpc>
              <a:spcBef>
                <a:spcPts val="1700"/>
              </a:spcBef>
              <a:defRPr/>
            </a:pPr>
            <a:r>
              <a:rPr lang="ko-KR" altLang="en-US" sz="4000" b="1">
                <a:solidFill>
                  <a:srgbClr val="646464"/>
                </a:solidFill>
                <a:latin typeface="맑은 고딕"/>
                <a:ea typeface="맑은 고딕"/>
                <a:cs typeface="Lato Regular"/>
                <a:sym typeface="Lato Regular"/>
              </a:rPr>
              <a:t>전북대학교 </a:t>
            </a:r>
            <a:r>
              <a:rPr lang="en-US" altLang="ko-KR" sz="4000" b="1">
                <a:solidFill>
                  <a:srgbClr val="646464"/>
                </a:solidFill>
                <a:latin typeface="맑은 고딕"/>
                <a:ea typeface="맑은 고딕"/>
                <a:cs typeface="Lato Regular"/>
                <a:sym typeface="Lato Regular"/>
              </a:rPr>
              <a:t>IT</a:t>
            </a:r>
            <a:r>
              <a:rPr lang="ko-KR" altLang="en-US" sz="4000" b="1">
                <a:solidFill>
                  <a:srgbClr val="646464"/>
                </a:solidFill>
                <a:latin typeface="맑은 고딕"/>
                <a:ea typeface="맑은 고딕"/>
                <a:cs typeface="Lato Regular"/>
                <a:sym typeface="Lato Regular"/>
              </a:rPr>
              <a:t>정보공학과 팀</a:t>
            </a:r>
            <a:r>
              <a:rPr lang="en-US" altLang="ko-KR" sz="4000" b="1">
                <a:solidFill>
                  <a:srgbClr val="646464"/>
                </a:solidFill>
                <a:latin typeface="맑은 고딕"/>
                <a:ea typeface="맑은 고딕"/>
                <a:cs typeface="Lato Regular"/>
                <a:sym typeface="Lato Regular"/>
              </a:rPr>
              <a:t>D</a:t>
            </a:r>
            <a:r>
              <a:rPr lang="ko-KR" altLang="en-US" sz="4000" b="1">
                <a:solidFill>
                  <a:srgbClr val="646464"/>
                </a:solidFill>
                <a:latin typeface="맑은 고딕"/>
                <a:ea typeface="맑은 고딕"/>
                <a:cs typeface="Lato Regular"/>
                <a:sym typeface="Lato Regular"/>
              </a:rPr>
              <a:t>조 마이크로프로세서및실험 발표</a:t>
            </a:r>
          </a:p>
          <a:p>
            <a:pPr algn="l">
              <a:lnSpc>
                <a:spcPct val="120000"/>
              </a:lnSpc>
              <a:spcBef>
                <a:spcPts val="1700"/>
              </a:spcBef>
              <a:defRPr/>
            </a:pPr>
            <a:r>
              <a:rPr sz="4000" b="1" i="0" u="none" strike="noStrike">
                <a:latin typeface="맑은 고딕"/>
                <a:ea typeface="맑은 고딕"/>
              </a:rPr>
              <a:t>프로젝트 기간</a:t>
            </a:r>
            <a:r>
              <a:rPr lang="EN-US" sz="4000" b="1" i="0" u="none" strike="noStrike">
                <a:latin typeface="맑은 고딕"/>
                <a:ea typeface="맑은 고딕"/>
              </a:rPr>
              <a:t>: 2020</a:t>
            </a:r>
            <a:r>
              <a:rPr sz="4000" b="1" i="0" u="none" strike="noStrike">
                <a:latin typeface="맑은 고딕"/>
                <a:ea typeface="맑은 고딕"/>
              </a:rPr>
              <a:t>년 </a:t>
            </a:r>
            <a:r>
              <a:rPr lang="EN-US" sz="4000" b="1" i="0" u="none" strike="noStrike">
                <a:latin typeface="맑은 고딕"/>
                <a:ea typeface="맑은 고딕"/>
              </a:rPr>
              <a:t>3</a:t>
            </a:r>
            <a:r>
              <a:rPr sz="4000" b="1" i="0" u="none" strike="noStrike">
                <a:latin typeface="맑은 고딕"/>
                <a:ea typeface="맑은 고딕"/>
              </a:rPr>
              <a:t>월 </a:t>
            </a:r>
            <a:r>
              <a:rPr lang="EN-US" sz="4000" b="1" i="0" u="none" strike="noStrike">
                <a:latin typeface="맑은 고딕"/>
                <a:ea typeface="맑은 고딕"/>
              </a:rPr>
              <a:t>1</a:t>
            </a:r>
            <a:r>
              <a:rPr sz="4000" b="1" i="0" u="none" strike="noStrike">
                <a:latin typeface="맑은 고딕"/>
                <a:ea typeface="맑은 고딕"/>
              </a:rPr>
              <a:t>일 </a:t>
            </a:r>
            <a:r>
              <a:rPr lang="EN-US" sz="4000" b="1" i="0" u="none" strike="noStrike">
                <a:latin typeface="맑은 고딕"/>
                <a:ea typeface="맑은 고딕"/>
              </a:rPr>
              <a:t>~ 6</a:t>
            </a:r>
            <a:r>
              <a:rPr sz="4000" b="1" i="0" u="none" strike="noStrike">
                <a:latin typeface="맑은 고딕"/>
                <a:ea typeface="맑은 고딕"/>
              </a:rPr>
              <a:t>월 </a:t>
            </a:r>
            <a:r>
              <a:rPr lang="en-US" altLang="ko-KR" sz="4000" b="1" i="0" u="none" strike="noStrike">
                <a:latin typeface="맑은 고딕"/>
                <a:ea typeface="맑은 고딕"/>
              </a:rPr>
              <a:t>1</a:t>
            </a:r>
            <a:r>
              <a:rPr sz="4000" b="1" i="0" u="none" strike="noStrike">
                <a:latin typeface="맑은 고딕"/>
                <a:ea typeface="맑은 고딕"/>
              </a:rPr>
              <a:t>일</a:t>
            </a:r>
          </a:p>
          <a:p>
            <a:pPr algn="l">
              <a:lnSpc>
                <a:spcPct val="120000"/>
              </a:lnSpc>
              <a:spcBef>
                <a:spcPts val="1700"/>
              </a:spcBef>
              <a:defRPr/>
            </a:pPr>
            <a:endParaRPr lang="ko-KR" altLang="en-US" sz="4000">
              <a:solidFill>
                <a:srgbClr val="646464"/>
              </a:solidFill>
              <a:latin typeface="Lato Regular"/>
              <a:ea typeface="MS PGothic"/>
              <a:cs typeface="Lato Regular"/>
              <a:sym typeface="Lato Regular"/>
            </a:endParaRPr>
          </a:p>
        </p:txBody>
      </p:sp>
      <p:grpSp>
        <p:nvGrpSpPr>
          <p:cNvPr id="15364" name="Group 4"/>
          <p:cNvGrpSpPr/>
          <p:nvPr/>
        </p:nvGrpSpPr>
        <p:grpSpPr>
          <a:xfrm>
            <a:off x="3224213" y="6489700"/>
            <a:ext cx="8078787" cy="101600"/>
            <a:chOff x="0" y="0"/>
            <a:chExt cx="5088" cy="64"/>
          </a:xfrm>
        </p:grpSpPr>
        <p:sp>
          <p:nvSpPr>
            <p:cNvPr id="15365" name="Rectangle 5"/>
            <p:cNvSpPr/>
            <p:nvPr/>
          </p:nvSpPr>
          <p:spPr>
            <a:xfrm>
              <a:off x="0" y="0"/>
              <a:ext cx="848" cy="6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lIns="0" tIns="0" rIns="0" bIns="0"/>
            <a:lstStyle/>
            <a:p>
              <a:pPr lvl="0">
                <a:defRPr/>
              </a:pPr>
              <a:endParaRPr lang="es-ES"/>
            </a:p>
          </p:txBody>
        </p:sp>
        <p:sp>
          <p:nvSpPr>
            <p:cNvPr id="15366" name="Rectangle 6"/>
            <p:cNvSpPr/>
            <p:nvPr/>
          </p:nvSpPr>
          <p:spPr>
            <a:xfrm>
              <a:off x="848" y="0"/>
              <a:ext cx="848" cy="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lIns="0" tIns="0" rIns="0" bIns="0"/>
            <a:lstStyle/>
            <a:p>
              <a:pPr lvl="0">
                <a:defRPr/>
              </a:pPr>
              <a:endParaRPr lang="es-ES"/>
            </a:p>
          </p:txBody>
        </p:sp>
        <p:sp>
          <p:nvSpPr>
            <p:cNvPr id="15367" name="Rectangle 7"/>
            <p:cNvSpPr/>
            <p:nvPr/>
          </p:nvSpPr>
          <p:spPr>
            <a:xfrm>
              <a:off x="1696" y="0"/>
              <a:ext cx="848" cy="6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lIns="0" tIns="0" rIns="0" bIns="0"/>
            <a:lstStyle/>
            <a:p>
              <a:pPr lvl="0">
                <a:defRPr/>
              </a:pPr>
              <a:endParaRPr lang="es-ES"/>
            </a:p>
          </p:txBody>
        </p:sp>
        <p:sp>
          <p:nvSpPr>
            <p:cNvPr id="15368" name="Rectangle 8"/>
            <p:cNvSpPr/>
            <p:nvPr/>
          </p:nvSpPr>
          <p:spPr>
            <a:xfrm>
              <a:off x="2544" y="0"/>
              <a:ext cx="848" cy="6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lIns="0" tIns="0" rIns="0" bIns="0"/>
            <a:lstStyle/>
            <a:p>
              <a:pPr lvl="0">
                <a:defRPr/>
              </a:pPr>
              <a:endParaRPr lang="es-ES"/>
            </a:p>
          </p:txBody>
        </p:sp>
        <p:sp>
          <p:nvSpPr>
            <p:cNvPr id="15369" name="Rectangle 9"/>
            <p:cNvSpPr/>
            <p:nvPr/>
          </p:nvSpPr>
          <p:spPr>
            <a:xfrm>
              <a:off x="3392" y="0"/>
              <a:ext cx="848" cy="6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lIns="0" tIns="0" rIns="0" bIns="0"/>
            <a:lstStyle/>
            <a:p>
              <a:pPr lvl="0">
                <a:defRPr/>
              </a:pPr>
              <a:endParaRPr lang="es-ES"/>
            </a:p>
          </p:txBody>
        </p:sp>
        <p:sp>
          <p:nvSpPr>
            <p:cNvPr id="15370" name="Rectangle 10"/>
            <p:cNvSpPr/>
            <p:nvPr/>
          </p:nvSpPr>
          <p:spPr>
            <a:xfrm>
              <a:off x="4240" y="0"/>
              <a:ext cx="848" cy="64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lIns="0" tIns="0" rIns="0" bIns="0"/>
            <a:lstStyle/>
            <a:p>
              <a:pPr lvl="0">
                <a:defRPr/>
              </a:pPr>
              <a:endParaRPr lang="es-ES"/>
            </a:p>
          </p:txBody>
        </p:sp>
      </p:grpSp>
      <p:sp>
        <p:nvSpPr>
          <p:cNvPr id="15371" name="TextBox 15370"/>
          <p:cNvSpPr txBox="1"/>
          <p:nvPr/>
        </p:nvSpPr>
        <p:spPr>
          <a:xfrm>
            <a:off x="2542928" y="5273824"/>
            <a:ext cx="9001000" cy="1368152"/>
          </a:xfrm>
          <a:prstGeom prst="rect">
            <a:avLst/>
          </a:prstGeom>
        </p:spPr>
        <p:txBody>
          <a:bodyPr wrap="square"/>
          <a:lstStyle/>
          <a:p>
            <a:pPr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5000" b="1" i="0" u="none" strike="noStrike">
                <a:latin typeface="맑은 고딕"/>
                <a:ea typeface="맑은 고딕"/>
              </a:rPr>
              <a:t>스마트 패스</a:t>
            </a:r>
            <a:r>
              <a:rPr lang="EN-US" sz="5000" b="1" i="0" u="none" strike="noStrike">
                <a:latin typeface="맑은 고딕"/>
                <a:ea typeface="맑은 고딕"/>
              </a:rPr>
              <a:t>(Smart Pass)</a:t>
            </a:r>
          </a:p>
        </p:txBody>
      </p:sp>
      <p:pic>
        <p:nvPicPr>
          <p:cNvPr id="15373" name="그림 15372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8685812" y="449288"/>
            <a:ext cx="5027467" cy="11521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1" name="Rectangle 5"/>
          <p:cNvSpPr/>
          <p:nvPr/>
        </p:nvSpPr>
        <p:spPr>
          <a:xfrm>
            <a:off x="3289300" y="3225800"/>
            <a:ext cx="17780000" cy="177800"/>
          </a:xfrm>
          <a:prstGeom prst="rect">
            <a:avLst/>
          </a:prstGeom>
          <a:solidFill>
            <a:schemeClr val="accent2"/>
          </a:solidFill>
          <a:ln w="25400" cap="flat">
            <a:solidFill>
              <a:schemeClr val="tx1">
                <a:alpha val="0"/>
              </a:schemeClr>
            </a:solidFill>
            <a:prstDash val="solid"/>
            <a:miter/>
            <a:headEnd w="med" len="med"/>
            <a:tailEnd w="med" len="med"/>
          </a:ln>
        </p:spPr>
        <p:txBody>
          <a:bodyPr lIns="0" tIns="0" rIns="0" bIns="0"/>
          <a:lstStyle/>
          <a:p>
            <a:pPr lvl="0">
              <a:defRPr/>
            </a:pPr>
            <a:endParaRPr lang="es-ES"/>
          </a:p>
        </p:txBody>
      </p:sp>
      <p:sp>
        <p:nvSpPr>
          <p:cNvPr id="19482" name="Rectangle 44"/>
          <p:cNvSpPr/>
          <p:nvPr/>
        </p:nvSpPr>
        <p:spPr>
          <a:xfrm>
            <a:off x="3149600" y="1415604"/>
            <a:ext cx="9728200" cy="9779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indent="0" algn="l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5800" b="1" i="0" u="none" strike="noStrike" kern="1200" cap="none" spc="0" normalizeH="0" baseline="0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5.</a:t>
            </a:r>
            <a:r>
              <a:rPr kumimoji="0" lang="ko-KR" altLang="en-US" sz="5800" b="1" i="0" u="none" strike="noStrike" kern="1200" cap="none" spc="0" normalizeH="0" baseline="0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 실험 및 평가</a:t>
            </a:r>
          </a:p>
        </p:txBody>
      </p:sp>
      <p:sp>
        <p:nvSpPr>
          <p:cNvPr id="19483" name="Rectangle 43"/>
          <p:cNvSpPr/>
          <p:nvPr/>
        </p:nvSpPr>
        <p:spPr>
          <a:xfrm>
            <a:off x="3378200" y="2508945"/>
            <a:ext cx="17907000" cy="938961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0" indent="0" algn="just" rtl="0" eaLnBrk="1" latinLnBrk="0" hangingPunct="1">
              <a:lnSpc>
                <a:spcPct val="100000"/>
              </a:lnSpc>
              <a:spcBef>
                <a:spcPts val="1700"/>
              </a:spcBef>
              <a:spcAft>
                <a:spcPct val="0"/>
              </a:spcAft>
              <a:buNone/>
              <a:defRPr/>
            </a:pPr>
            <a:r>
              <a:rPr kumimoji="0" lang="en-US" altLang="ko-KR" sz="35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  <a:cs typeface="Verdana"/>
                <a:sym typeface="Verdana"/>
              </a:rPr>
              <a:t>5-1)</a:t>
            </a:r>
            <a:r>
              <a:rPr kumimoji="0" lang="ko-KR" altLang="en-US" sz="35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  <a:cs typeface="Verdana"/>
                <a:sym typeface="Verdana"/>
              </a:rPr>
              <a:t> 실험</a:t>
            </a:r>
          </a:p>
        </p:txBody>
      </p:sp>
      <p:pic>
        <p:nvPicPr>
          <p:cNvPr id="19486" name="KakaoTalk_20210527_153503766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3335016" y="3617640"/>
            <a:ext cx="17641960" cy="81906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948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7959" fill="hold"/>
                                        <p:tgtEl>
                                          <p:spTgt spid="1948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486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19486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595" name="Group 43"/>
          <p:cNvGrpSpPr/>
          <p:nvPr/>
        </p:nvGrpSpPr>
        <p:grpSpPr>
          <a:xfrm>
            <a:off x="2182888" y="3905672"/>
            <a:ext cx="6552729" cy="8856984"/>
            <a:chOff x="0" y="-137"/>
            <a:chExt cx="2280" cy="2493"/>
          </a:xfrm>
        </p:grpSpPr>
        <p:sp>
          <p:nvSpPr>
            <p:cNvPr id="23596" name="Rectangle 44"/>
            <p:cNvSpPr/>
            <p:nvPr/>
          </p:nvSpPr>
          <p:spPr>
            <a:xfrm>
              <a:off x="0" y="-137"/>
              <a:ext cx="2280" cy="2493"/>
            </a:xfrm>
            <a:prstGeom prst="rect">
              <a:avLst/>
            </a:prstGeom>
            <a:solidFill>
              <a:srgbClr val="F4F4F4"/>
            </a:solidFill>
            <a:ln>
              <a:noFill/>
            </a:ln>
          </p:spPr>
          <p:txBody>
            <a:bodyPr lIns="0" tIns="0" rIns="0" bIns="0"/>
            <a:lstStyle/>
            <a:p>
              <a:pPr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000" b="1" i="0" u="none" strike="noStrike" dirty="0">
                <a:latin typeface="맑은 고딕"/>
                <a:ea typeface="맑은 고딕"/>
              </a:endParaRPr>
            </a:p>
            <a:p>
              <a:pPr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000" b="1" i="0" u="none" strike="noStrike" dirty="0">
                <a:latin typeface="맑은 고딕"/>
                <a:ea typeface="맑은 고딕"/>
              </a:endParaRPr>
            </a:p>
            <a:p>
              <a:pPr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3000" b="1" i="0" u="none" strike="noStrike" dirty="0">
                  <a:latin typeface="맑은 고딕"/>
                  <a:ea typeface="맑은 고딕"/>
                </a:rPr>
                <a:t> </a:t>
              </a:r>
              <a:r>
                <a:rPr lang="EN-US" sz="3000" b="1" i="0" u="none" strike="noStrike" dirty="0">
                  <a:latin typeface="맑은 고딕"/>
                  <a:ea typeface="맑은 고딕"/>
                </a:rPr>
                <a:t>1) </a:t>
              </a:r>
              <a:r>
                <a:rPr sz="3000" b="1" i="0" u="none" strike="noStrike" dirty="0" err="1">
                  <a:latin typeface="맑은 고딕"/>
                  <a:ea typeface="맑은 고딕"/>
                </a:rPr>
                <a:t>마스크를</a:t>
              </a:r>
              <a:r>
                <a:rPr sz="3000" b="1" i="0" u="none" strike="noStrike" dirty="0">
                  <a:latin typeface="맑은 고딕"/>
                  <a:ea typeface="맑은 고딕"/>
                </a:rPr>
                <a:t> </a:t>
              </a:r>
              <a:r>
                <a:rPr sz="3000" b="1" i="0" u="none" strike="noStrike" dirty="0" err="1">
                  <a:latin typeface="맑은 고딕"/>
                  <a:ea typeface="맑은 고딕"/>
                </a:rPr>
                <a:t>썼을</a:t>
              </a:r>
              <a:r>
                <a:rPr sz="3000" b="1" i="0" u="none" strike="noStrike" dirty="0">
                  <a:latin typeface="맑은 고딕"/>
                  <a:ea typeface="맑은 고딕"/>
                </a:rPr>
                <a:t> 때</a:t>
              </a:r>
            </a:p>
            <a:p>
              <a:pPr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3000" b="1" i="0" u="none" strike="noStrike" dirty="0">
                  <a:latin typeface="맑은 고딕"/>
                  <a:ea typeface="맑은 고딕"/>
                </a:rPr>
                <a:t>	</a:t>
              </a:r>
              <a:r>
                <a:rPr lang="EN-US" sz="3000" b="1" i="0" u="none" strike="noStrike" dirty="0">
                  <a:latin typeface="맑은 고딕"/>
                  <a:ea typeface="맑은 고딕"/>
                </a:rPr>
                <a:t>1-1) </a:t>
              </a:r>
              <a:r>
                <a:rPr sz="3000" b="1" i="0" u="none" strike="noStrike" dirty="0" err="1">
                  <a:latin typeface="맑은 고딕"/>
                  <a:ea typeface="맑은 고딕"/>
                </a:rPr>
                <a:t>정상체온일</a:t>
              </a:r>
              <a:r>
                <a:rPr sz="3000" b="1" i="0" u="none" strike="noStrike" dirty="0">
                  <a:latin typeface="맑은 고딕"/>
                  <a:ea typeface="맑은 고딕"/>
                </a:rPr>
                <a:t> 때</a:t>
              </a:r>
            </a:p>
            <a:p>
              <a:pPr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3000" b="1" i="0" u="none" strike="noStrike" dirty="0">
                  <a:latin typeface="맑은 고딕"/>
                  <a:ea typeface="맑은 고딕"/>
                </a:rPr>
                <a:t>	</a:t>
              </a:r>
              <a:r>
                <a:rPr lang="EN-US" sz="3000" b="1" i="0" u="none" strike="noStrike" dirty="0">
                  <a:latin typeface="맑은 고딕"/>
                  <a:ea typeface="맑은 고딕"/>
                </a:rPr>
                <a:t>1-2) </a:t>
              </a:r>
              <a:r>
                <a:rPr sz="3000" b="1" i="0" u="none" strike="noStrike" dirty="0" err="1">
                  <a:latin typeface="맑은 고딕"/>
                  <a:ea typeface="맑은 고딕"/>
                </a:rPr>
                <a:t>정상체온보다</a:t>
              </a:r>
              <a:r>
                <a:rPr sz="3000" b="1" i="0" u="none" strike="noStrike" dirty="0">
                  <a:latin typeface="맑은 고딕"/>
                  <a:ea typeface="맑은 고딕"/>
                </a:rPr>
                <a:t> </a:t>
              </a:r>
              <a:r>
                <a:rPr sz="3000" b="1" i="0" u="none" strike="noStrike" dirty="0" err="1">
                  <a:latin typeface="맑은 고딕"/>
                  <a:ea typeface="맑은 고딕"/>
                </a:rPr>
                <a:t>높을</a:t>
              </a:r>
              <a:r>
                <a:rPr sz="3000" b="1" i="0" u="none" strike="noStrike" dirty="0">
                  <a:latin typeface="맑은 고딕"/>
                  <a:ea typeface="맑은 고딕"/>
                </a:rPr>
                <a:t> 때</a:t>
              </a:r>
            </a:p>
            <a:p>
              <a:pPr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3000" b="1" i="0" u="none" strike="noStrike" dirty="0">
                  <a:latin typeface="맑은 고딕"/>
                  <a:ea typeface="맑은 고딕"/>
                </a:rPr>
                <a:t> </a:t>
              </a:r>
              <a:r>
                <a:rPr lang="EN-US" sz="3000" b="1" i="0" u="none" strike="noStrike" dirty="0">
                  <a:latin typeface="맑은 고딕"/>
                  <a:ea typeface="맑은 고딕"/>
                </a:rPr>
                <a:t>2) </a:t>
              </a:r>
              <a:r>
                <a:rPr sz="3000" b="1" i="0" u="none" strike="noStrike" dirty="0" err="1">
                  <a:latin typeface="맑은 고딕"/>
                  <a:ea typeface="맑은 고딕"/>
                </a:rPr>
                <a:t>마스크를</a:t>
              </a:r>
              <a:r>
                <a:rPr sz="3000" b="1" i="0" u="none" strike="noStrike" dirty="0">
                  <a:latin typeface="맑은 고딕"/>
                  <a:ea typeface="맑은 고딕"/>
                </a:rPr>
                <a:t> </a:t>
              </a:r>
              <a:r>
                <a:rPr sz="3000" b="1" i="0" u="none" strike="noStrike" dirty="0" err="1">
                  <a:latin typeface="맑은 고딕"/>
                  <a:ea typeface="맑은 고딕"/>
                </a:rPr>
                <a:t>쓰지</a:t>
              </a:r>
              <a:r>
                <a:rPr sz="3000" b="1" i="0" u="none" strike="noStrike" dirty="0">
                  <a:latin typeface="맑은 고딕"/>
                  <a:ea typeface="맑은 고딕"/>
                </a:rPr>
                <a:t> </a:t>
              </a:r>
              <a:r>
                <a:rPr sz="3000" b="1" i="0" u="none" strike="noStrike" dirty="0" err="1">
                  <a:latin typeface="맑은 고딕"/>
                  <a:ea typeface="맑은 고딕"/>
                </a:rPr>
                <a:t>않았을</a:t>
              </a:r>
              <a:r>
                <a:rPr sz="3000" b="1" i="0" u="none" strike="noStrike" dirty="0">
                  <a:latin typeface="맑은 고딕"/>
                  <a:ea typeface="맑은 고딕"/>
                </a:rPr>
                <a:t> 때</a:t>
              </a:r>
            </a:p>
            <a:p>
              <a:pPr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3000" b="1" i="0" u="none" strike="noStrike" dirty="0">
                  <a:latin typeface="맑은 고딕"/>
                  <a:ea typeface="맑은 고딕"/>
                </a:rPr>
                <a:t> 	</a:t>
              </a:r>
              <a:r>
                <a:rPr lang="EN-US" sz="3000" b="1" i="0" u="none" strike="noStrike" dirty="0">
                  <a:latin typeface="맑은 고딕"/>
                  <a:ea typeface="맑은 고딕"/>
                </a:rPr>
                <a:t>2-1) </a:t>
              </a:r>
              <a:r>
                <a:rPr sz="3000" b="1" i="0" u="none" strike="noStrike" dirty="0" err="1">
                  <a:latin typeface="맑은 고딕"/>
                  <a:ea typeface="맑은 고딕"/>
                </a:rPr>
                <a:t>체온을</a:t>
              </a:r>
              <a:r>
                <a:rPr sz="3000" b="1" i="0" u="none" strike="noStrike" dirty="0">
                  <a:latin typeface="맑은 고딕"/>
                  <a:ea typeface="맑은 고딕"/>
                </a:rPr>
                <a:t> </a:t>
              </a:r>
              <a:r>
                <a:rPr sz="3000" b="1" i="0" u="none" strike="noStrike" dirty="0" err="1">
                  <a:latin typeface="맑은 고딕"/>
                  <a:ea typeface="맑은 고딕"/>
                </a:rPr>
                <a:t>판별하지</a:t>
              </a:r>
              <a:r>
                <a:rPr sz="3000" b="1" i="0" u="none" strike="noStrike" dirty="0">
                  <a:latin typeface="맑은 고딕"/>
                  <a:ea typeface="맑은 고딕"/>
                </a:rPr>
                <a:t> </a:t>
              </a:r>
              <a:r>
                <a:rPr sz="3000" b="1" i="0" u="none" strike="noStrike" dirty="0" err="1">
                  <a:latin typeface="맑은 고딕"/>
                  <a:ea typeface="맑은 고딕"/>
                </a:rPr>
                <a:t>않음</a:t>
              </a:r>
              <a:endParaRPr sz="3000" b="1" i="0" u="none" strike="noStrike" dirty="0">
                <a:latin typeface="맑은 고딕"/>
                <a:ea typeface="맑은 고딕"/>
              </a:endParaRPr>
            </a:p>
            <a:p>
              <a:pPr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3000" b="1" i="0" u="none" strike="noStrike" dirty="0">
                  <a:latin typeface="맑은 고딕"/>
                  <a:ea typeface="맑은 고딕"/>
                </a:rPr>
                <a:t>                   </a:t>
              </a:r>
              <a:r>
                <a:rPr lang="ko-KR" altLang="en-US" sz="4000" b="1" i="0" u="none" strike="noStrike" dirty="0">
                  <a:latin typeface="맑은 고딕"/>
                  <a:ea typeface="맑은 고딕"/>
                </a:rPr>
                <a:t> ↓</a:t>
              </a:r>
              <a:endParaRPr lang="ko-KR" altLang="en-US" sz="3000" b="1" i="0" u="none" strike="noStrike" dirty="0">
                <a:latin typeface="맑은 고딕"/>
                <a:ea typeface="맑은 고딕"/>
              </a:endParaRPr>
            </a:p>
            <a:p>
              <a:pPr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3000" b="1" i="0" u="none" strike="noStrike" dirty="0">
                  <a:latin typeface="맑은 고딕"/>
                  <a:ea typeface="맑은 고딕"/>
                </a:rPr>
                <a:t>-</a:t>
              </a:r>
              <a:r>
                <a:rPr lang="ko-KR" altLang="en-US" sz="3000" b="1" i="0" u="none" strike="noStrike" dirty="0">
                  <a:latin typeface="맑은 고딕"/>
                  <a:ea typeface="맑은 고딕"/>
                </a:rPr>
                <a:t>팀원들이 돌아가며 총</a:t>
              </a:r>
              <a:r>
                <a:rPr lang="en-US" altLang="ko-KR" sz="3000" b="1" i="0" u="none" strike="noStrike" dirty="0">
                  <a:latin typeface="맑은 고딕"/>
                  <a:ea typeface="맑은 고딕"/>
                </a:rPr>
                <a:t>6</a:t>
              </a:r>
              <a:r>
                <a:rPr lang="ko-KR" altLang="en-US" sz="3000" b="1" i="0" u="none" strike="noStrike" dirty="0">
                  <a:latin typeface="맑은 고딕"/>
                  <a:ea typeface="맑은 고딕"/>
                </a:rPr>
                <a:t>번의 실험진행</a:t>
              </a:r>
            </a:p>
            <a:p>
              <a:pPr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3000" b="1" i="0" u="none" strike="noStrike" dirty="0">
                  <a:latin typeface="맑은 고딕"/>
                  <a:ea typeface="맑은 고딕"/>
                </a:rPr>
                <a:t>-</a:t>
              </a:r>
              <a:r>
                <a:rPr lang="ko-KR" altLang="en-US" sz="3000" b="1" i="0" u="none" strike="noStrike" dirty="0">
                  <a:latin typeface="맑은 고딕"/>
                  <a:ea typeface="맑은 고딕"/>
                </a:rPr>
                <a:t>다양한 인종 사진으로도 실험진행</a:t>
              </a:r>
            </a:p>
            <a:p>
              <a:pPr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3000" b="1" i="0" u="none" strike="noStrike" dirty="0">
                  <a:latin typeface="맑은 고딕"/>
                  <a:ea typeface="맑은 고딕"/>
                </a:rPr>
                <a:t>-</a:t>
              </a:r>
              <a:r>
                <a:rPr lang="ko-KR" altLang="en-US" sz="3000" b="1" i="0" u="none" strike="noStrike" dirty="0">
                  <a:latin typeface="맑은 고딕"/>
                  <a:ea typeface="맑은 고딕"/>
                </a:rPr>
                <a:t>온도는 숫자만을 받아오는 용도임에</a:t>
              </a:r>
              <a:r>
                <a:rPr lang="en-US" altLang="ko-KR" sz="3000" b="1" i="0" u="none" strike="noStrike" dirty="0">
                  <a:latin typeface="맑은 고딕"/>
                  <a:ea typeface="맑은 고딕"/>
                </a:rPr>
                <a:t>,</a:t>
              </a:r>
            </a:p>
            <a:p>
              <a:pPr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3000" b="1" i="0" u="none" strike="noStrike" dirty="0">
                  <a:latin typeface="맑은 고딕"/>
                  <a:ea typeface="맑은 고딕"/>
                </a:rPr>
                <a:t> </a:t>
              </a:r>
              <a:r>
                <a:rPr lang="ko-KR" altLang="en-US" sz="3000" b="1" i="0" u="none" strike="noStrike" dirty="0" err="1">
                  <a:latin typeface="맑은 고딕"/>
                  <a:ea typeface="맑은 고딕"/>
                </a:rPr>
                <a:t>기준값을</a:t>
              </a:r>
              <a:r>
                <a:rPr lang="ko-KR" altLang="en-US" sz="3000" b="1" i="0" u="none" strike="noStrike" dirty="0">
                  <a:latin typeface="맑은 고딕"/>
                  <a:ea typeface="맑은 고딕"/>
                </a:rPr>
                <a:t> 더 낮춰서 실행 진행</a:t>
              </a:r>
            </a:p>
            <a:p>
              <a:pPr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sz="3000" b="1" i="0" u="none" strike="noStrike" dirty="0">
                <a:latin typeface="맑은 고딕"/>
                <a:ea typeface="맑은 고딕"/>
              </a:endParaRPr>
            </a:p>
          </p:txBody>
        </p:sp>
        <p:sp>
          <p:nvSpPr>
            <p:cNvPr id="23597" name="Rectangle 45"/>
            <p:cNvSpPr/>
            <p:nvPr/>
          </p:nvSpPr>
          <p:spPr>
            <a:xfrm>
              <a:off x="0" y="-116"/>
              <a:ext cx="2280" cy="25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lIns="0" tIns="0" rIns="0" bIns="0"/>
            <a:lstStyle/>
            <a:p>
              <a:pPr lvl="0">
                <a:defRPr/>
              </a:pPr>
              <a:endParaRPr lang="es-ES"/>
            </a:p>
          </p:txBody>
        </p:sp>
        <p:sp>
          <p:nvSpPr>
            <p:cNvPr id="23598" name="Rectangle 46"/>
            <p:cNvSpPr/>
            <p:nvPr/>
          </p:nvSpPr>
          <p:spPr>
            <a:xfrm>
              <a:off x="552" y="-137"/>
              <a:ext cx="1176" cy="319"/>
            </a:xfrm>
            <a:prstGeom prst="rect">
              <a:avLst/>
            </a:prstGeom>
            <a:noFill/>
            <a:ln>
              <a:noFill/>
            </a:ln>
          </p:spPr>
          <p:txBody>
            <a:bodyPr lIns="45720" rIns="45720" anchor="ctr"/>
            <a:lstStyle/>
            <a:p>
              <a:pPr lvl="0">
                <a:defRPr/>
              </a:pPr>
              <a:r>
                <a:rPr lang="ko-KR" altLang="en-US" sz="3200" b="1">
                  <a:solidFill>
                    <a:srgbClr val="FFFFFF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민족해야 할 </a:t>
              </a:r>
              <a:r>
                <a:rPr lang="en-US" altLang="ko-KR" sz="3200" b="1">
                  <a:solidFill>
                    <a:srgbClr val="FFFFFF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case</a:t>
              </a:r>
            </a:p>
          </p:txBody>
        </p:sp>
      </p:grpSp>
      <p:sp>
        <p:nvSpPr>
          <p:cNvPr id="23612" name="Rectangle 5"/>
          <p:cNvSpPr/>
          <p:nvPr/>
        </p:nvSpPr>
        <p:spPr>
          <a:xfrm>
            <a:off x="3289300" y="3225800"/>
            <a:ext cx="17780000" cy="177800"/>
          </a:xfrm>
          <a:prstGeom prst="rect">
            <a:avLst/>
          </a:prstGeom>
          <a:solidFill>
            <a:srgbClr val="9D410F">
              <a:alpha val="100000"/>
            </a:srgbClr>
          </a:solidFill>
          <a:ln w="25400" cap="flat">
            <a:solidFill>
              <a:srgbClr val="000000">
                <a:alpha val="0"/>
              </a:srgbClr>
            </a:solidFill>
            <a:prstDash val="solid"/>
            <a:miter/>
            <a:headEnd w="med" len="med"/>
            <a:tailEnd w="med" len="med"/>
          </a:ln>
        </p:spPr>
        <p:txBody>
          <a:bodyPr lIns="0" tIns="0" rIns="0" bIns="0"/>
          <a:lstStyle/>
          <a:p>
            <a:pPr marL="0" lvl="0" indent="0" algn="ctr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endParaRPr kumimoji="0" lang="es-ES" sz="5800" b="0" i="0" u="none" strike="noStrike" kern="1200" cap="none" spc="0" normalizeH="0" baseline="0">
              <a:solidFill>
                <a:srgbClr val="000000"/>
              </a:solidFill>
              <a:latin typeface="Gill Sans"/>
              <a:ea typeface="ヒラギノ角ゴ ProN W3"/>
              <a:cs typeface="ヒラギノ角ゴ ProN W3"/>
              <a:sym typeface="Gill Sans"/>
            </a:endParaRPr>
          </a:p>
        </p:txBody>
      </p:sp>
      <p:sp>
        <p:nvSpPr>
          <p:cNvPr id="23613" name="Rectangle 44"/>
          <p:cNvSpPr/>
          <p:nvPr/>
        </p:nvSpPr>
        <p:spPr>
          <a:xfrm>
            <a:off x="3149600" y="1415604"/>
            <a:ext cx="9728200" cy="9779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indent="0" algn="l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5800" b="1" i="0" u="none" strike="noStrike" kern="1200" cap="none" spc="0" normalizeH="0" baseline="0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5.</a:t>
            </a:r>
            <a:r>
              <a:rPr kumimoji="0" lang="ko-KR" altLang="en-US" sz="5800" b="1" i="0" u="none" strike="noStrike" kern="1200" cap="none" spc="0" normalizeH="0" baseline="0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 실험 및 평가</a:t>
            </a:r>
          </a:p>
        </p:txBody>
      </p:sp>
      <p:sp>
        <p:nvSpPr>
          <p:cNvPr id="23614" name="Rectangle 43"/>
          <p:cNvSpPr/>
          <p:nvPr/>
        </p:nvSpPr>
        <p:spPr>
          <a:xfrm>
            <a:off x="3378200" y="2508945"/>
            <a:ext cx="17907000" cy="938961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0" indent="0" algn="just" rtl="0" eaLnBrk="1" latinLnBrk="0" hangingPunct="1">
              <a:lnSpc>
                <a:spcPct val="100000"/>
              </a:lnSpc>
              <a:spcBef>
                <a:spcPts val="1700"/>
              </a:spcBef>
              <a:spcAft>
                <a:spcPct val="0"/>
              </a:spcAft>
              <a:buNone/>
              <a:defRPr/>
            </a:pPr>
            <a:r>
              <a:rPr kumimoji="0" lang="en-US" altLang="ko-KR" sz="35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  <a:cs typeface="Verdana"/>
                <a:sym typeface="Verdana"/>
              </a:rPr>
              <a:t>5-2)</a:t>
            </a:r>
            <a:r>
              <a:rPr kumimoji="0" lang="ko-KR" altLang="en-US" sz="35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  <a:cs typeface="Verdana"/>
                <a:sym typeface="Verdana"/>
              </a:rPr>
              <a:t> 평가</a:t>
            </a:r>
          </a:p>
        </p:txBody>
      </p:sp>
      <p:grpSp>
        <p:nvGrpSpPr>
          <p:cNvPr id="23615" name="Group 43"/>
          <p:cNvGrpSpPr/>
          <p:nvPr/>
        </p:nvGrpSpPr>
        <p:grpSpPr>
          <a:xfrm>
            <a:off x="8915636" y="3977680"/>
            <a:ext cx="6552729" cy="8856984"/>
            <a:chOff x="0" y="0"/>
            <a:chExt cx="2280" cy="4085"/>
          </a:xfrm>
        </p:grpSpPr>
        <p:sp>
          <p:nvSpPr>
            <p:cNvPr id="23616" name="Rectangle 44"/>
            <p:cNvSpPr/>
            <p:nvPr/>
          </p:nvSpPr>
          <p:spPr>
            <a:xfrm>
              <a:off x="0" y="13"/>
              <a:ext cx="2280" cy="4072"/>
            </a:xfrm>
            <a:prstGeom prst="rect">
              <a:avLst/>
            </a:prstGeom>
            <a:solidFill>
              <a:srgbClr val="F4F4F4">
                <a:alpha val="100000"/>
              </a:srgbClr>
            </a:solidFill>
            <a:ln>
              <a:noFill/>
            </a:ln>
          </p:spPr>
          <p:txBody>
            <a:bodyPr lIns="0" tIns="0" rIns="0" bIns="0"/>
            <a:lstStyle/>
            <a:p>
              <a:pPr marL="0" lvl="0" indent="0" algn="ctr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endParaRPr kumimoji="0" lang="ko-KR" altLang="en-US" sz="5800" b="1" i="0" u="none" strike="noStrike" kern="1200" cap="none" spc="0" normalizeH="0" baseline="0" dirty="0">
                <a:solidFill>
                  <a:srgbClr val="000000"/>
                </a:solidFill>
                <a:latin typeface="맑은 고딕"/>
                <a:ea typeface="맑은 고딕"/>
              </a:endParaRPr>
            </a:p>
            <a:p>
              <a:pPr marL="0" lvl="0" indent="0" algn="l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endParaRPr kumimoji="0" lang="ko-KR" altLang="en-US" sz="3000" b="1" i="0" u="none" strike="noStrike" kern="1200" cap="none" spc="0" normalizeH="0" baseline="0" dirty="0">
                <a:solidFill>
                  <a:srgbClr val="000000"/>
                </a:solidFill>
                <a:latin typeface="맑은 고딕"/>
                <a:ea typeface="맑은 고딕"/>
              </a:endParaRPr>
            </a:p>
            <a:p>
              <a:pPr marL="0" lvl="0" indent="0" algn="l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endParaRPr kumimoji="0" lang="ko-KR" altLang="en-US" sz="3000" b="1" i="0" u="none" strike="noStrike" kern="1200" cap="none" spc="0" normalizeH="0" baseline="0" dirty="0">
                <a:solidFill>
                  <a:srgbClr val="000000"/>
                </a:solidFill>
                <a:latin typeface="맑은 고딕"/>
                <a:ea typeface="맑은 고딕"/>
              </a:endParaRPr>
            </a:p>
            <a:p>
              <a:pPr marL="0" lvl="0" indent="0" algn="l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en-US" altLang="ko-KR" sz="4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-</a:t>
              </a:r>
              <a:r>
                <a:rPr kumimoji="0" lang="ko-KR" altLang="en-US" sz="4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 </a:t>
              </a:r>
              <a:r>
                <a:rPr kumimoji="0" lang="ko-KR" altLang="en-US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실험 성공률 </a:t>
              </a:r>
              <a:r>
                <a:rPr kumimoji="0" lang="en-US" altLang="ko-KR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:</a:t>
              </a:r>
              <a:r>
                <a:rPr kumimoji="0" lang="ko-KR" altLang="en-US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 </a:t>
              </a:r>
              <a:r>
                <a:rPr kumimoji="0" lang="en-US" altLang="ko-KR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83%</a:t>
              </a:r>
              <a:r>
                <a:rPr kumimoji="0" lang="ko-KR" altLang="en-US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 </a:t>
              </a:r>
              <a:r>
                <a:rPr kumimoji="0" lang="en-US" altLang="ko-KR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(15/18</a:t>
              </a:r>
              <a:r>
                <a:rPr kumimoji="0" lang="ko-KR" altLang="en-US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회</a:t>
              </a:r>
              <a:r>
                <a:rPr kumimoji="0" lang="en-US" altLang="ko-KR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)</a:t>
              </a:r>
            </a:p>
            <a:p>
              <a:pPr marL="0" lvl="0" indent="0" algn="l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endParaRPr kumimoji="0" lang="en-US" altLang="ko-KR" sz="3000" b="1" i="0" u="none" strike="noStrike" kern="1200" cap="none" spc="0" normalizeH="0" baseline="0" dirty="0">
                <a:solidFill>
                  <a:srgbClr val="000000"/>
                </a:solidFill>
                <a:latin typeface="맑은 고딕"/>
                <a:ea typeface="맑은 고딕"/>
              </a:endParaRPr>
            </a:p>
            <a:p>
              <a:pPr marL="0" lvl="0" indent="0" algn="l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en-US" altLang="ko-KR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-</a:t>
              </a:r>
              <a:r>
                <a:rPr kumimoji="0" lang="ko-KR" altLang="en-US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 만족해야 할 </a:t>
              </a:r>
              <a:r>
                <a:rPr kumimoji="0" lang="en-US" altLang="ko-KR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case</a:t>
              </a:r>
              <a:r>
                <a:rPr kumimoji="0" lang="ko-KR" altLang="en-US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 </a:t>
              </a:r>
              <a:r>
                <a:rPr kumimoji="0" lang="en-US" altLang="ko-KR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3</a:t>
              </a:r>
              <a:r>
                <a:rPr kumimoji="0" lang="ko-KR" altLang="en-US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가지를</a:t>
              </a:r>
            </a:p>
            <a:p>
              <a:pPr marL="0" lvl="0" indent="0" algn="l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  만족하였을 경우는 정확도가</a:t>
              </a:r>
            </a:p>
            <a:p>
              <a:pPr marL="0" lvl="0" indent="0" algn="l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  </a:t>
              </a:r>
              <a:r>
                <a:rPr kumimoji="0" lang="en-US" altLang="ko-KR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100%</a:t>
              </a:r>
              <a:r>
                <a:rPr kumimoji="0" lang="ko-KR" altLang="en-US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이다</a:t>
              </a:r>
            </a:p>
            <a:p>
              <a:pPr marL="0" lvl="0" indent="0" algn="l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endParaRPr kumimoji="0" lang="ko-KR" altLang="en-US" sz="3000" b="1" i="0" u="none" strike="noStrike" kern="1200" cap="none" spc="0" normalizeH="0" baseline="0" dirty="0">
                <a:solidFill>
                  <a:srgbClr val="000000"/>
                </a:solidFill>
                <a:latin typeface="맑은 고딕"/>
                <a:ea typeface="맑은 고딕"/>
              </a:endParaRPr>
            </a:p>
            <a:p>
              <a:pPr marL="0" lvl="0" indent="0" algn="l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en-US" altLang="ko-KR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-</a:t>
              </a:r>
              <a:r>
                <a:rPr kumimoji="0" lang="ko-KR" altLang="en-US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 그러나 코를 제외한 입만 마스크를</a:t>
              </a:r>
            </a:p>
            <a:p>
              <a:pPr marL="0" lvl="0" indent="0" algn="l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  착용하였을 시에는 모두 마스크를 </a:t>
              </a:r>
            </a:p>
            <a:p>
              <a:pPr marL="0" lvl="0" indent="0" algn="l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  착용한 것으로 감지하여 최종적인</a:t>
              </a:r>
            </a:p>
            <a:p>
              <a:pPr marL="0" lvl="0" indent="0" algn="l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  성공률은 </a:t>
              </a:r>
              <a:r>
                <a:rPr kumimoji="0" lang="en-US" altLang="ko-KR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83%</a:t>
              </a:r>
              <a:r>
                <a:rPr kumimoji="0" lang="ko-KR" altLang="en-US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이다</a:t>
              </a:r>
              <a:r>
                <a:rPr kumimoji="0" lang="en-US" altLang="ko-KR" sz="3000" b="1" i="0" u="none" strike="noStrike" kern="1200" cap="none" spc="0" normalizeH="0" baseline="0" dirty="0">
                  <a:solidFill>
                    <a:srgbClr val="000000"/>
                  </a:solidFill>
                  <a:latin typeface="맑은 고딕"/>
                  <a:ea typeface="맑은 고딕"/>
                </a:rPr>
                <a:t>.</a:t>
              </a:r>
            </a:p>
          </p:txBody>
        </p:sp>
        <p:sp>
          <p:nvSpPr>
            <p:cNvPr id="23617" name="Rectangle 45"/>
            <p:cNvSpPr/>
            <p:nvPr/>
          </p:nvSpPr>
          <p:spPr>
            <a:xfrm>
              <a:off x="0" y="0"/>
              <a:ext cx="2280" cy="464"/>
            </a:xfrm>
            <a:prstGeom prst="rect">
              <a:avLst/>
            </a:prstGeom>
            <a:solidFill>
              <a:srgbClr val="CD642B">
                <a:alpha val="100000"/>
              </a:srgbClr>
            </a:solidFill>
            <a:ln>
              <a:noFill/>
            </a:ln>
          </p:spPr>
          <p:txBody>
            <a:bodyPr lIns="0" tIns="0" rIns="0" bIns="0"/>
            <a:lstStyle/>
            <a:p>
              <a:pPr marL="0" lvl="0" indent="0" algn="ctr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endParaRPr kumimoji="0" lang="es-ES" sz="5800" b="0" i="0" u="none" strike="noStrike" kern="1200" cap="none" spc="0" normalizeH="0" baseline="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endParaRPr>
            </a:p>
          </p:txBody>
        </p:sp>
        <p:sp>
          <p:nvSpPr>
            <p:cNvPr id="23618" name="Rectangle 46"/>
            <p:cNvSpPr/>
            <p:nvPr/>
          </p:nvSpPr>
          <p:spPr>
            <a:xfrm>
              <a:off x="552" y="80"/>
              <a:ext cx="1176" cy="320"/>
            </a:xfrm>
            <a:prstGeom prst="rect">
              <a:avLst/>
            </a:prstGeom>
            <a:noFill/>
            <a:ln>
              <a:noFill/>
            </a:ln>
          </p:spPr>
          <p:txBody>
            <a:bodyPr lIns="45720" rIns="45720" anchor="ctr"/>
            <a:lstStyle/>
            <a:p>
              <a:pPr marL="0" lvl="0" indent="0" algn="ctr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3200" b="1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시행 결과</a:t>
              </a:r>
            </a:p>
          </p:txBody>
        </p:sp>
      </p:grpSp>
      <p:grpSp>
        <p:nvGrpSpPr>
          <p:cNvPr id="23619" name="Group 43"/>
          <p:cNvGrpSpPr/>
          <p:nvPr/>
        </p:nvGrpSpPr>
        <p:grpSpPr>
          <a:xfrm>
            <a:off x="15720392" y="3977680"/>
            <a:ext cx="6552728" cy="8852892"/>
            <a:chOff x="0" y="0"/>
            <a:chExt cx="2280" cy="4084"/>
          </a:xfrm>
        </p:grpSpPr>
        <p:sp>
          <p:nvSpPr>
            <p:cNvPr id="23620" name="Rectangle 44"/>
            <p:cNvSpPr/>
            <p:nvPr/>
          </p:nvSpPr>
          <p:spPr>
            <a:xfrm>
              <a:off x="0" y="12"/>
              <a:ext cx="2280" cy="4072"/>
            </a:xfrm>
            <a:prstGeom prst="rect">
              <a:avLst/>
            </a:prstGeom>
            <a:solidFill>
              <a:srgbClr val="F4F4F4">
                <a:alpha val="100000"/>
              </a:srgbClr>
            </a:solidFill>
            <a:ln>
              <a:noFill/>
            </a:ln>
          </p:spPr>
          <p:txBody>
            <a:bodyPr lIns="0" tIns="0" rIns="0" bIns="0"/>
            <a:lstStyle/>
            <a:p>
              <a:pPr marL="0" lvl="0" indent="0" algn="ctr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endParaRPr kumimoji="0" lang="ko-KR" altLang="en-US" sz="5800" b="0" i="0" u="none" strike="noStrike" kern="1200" cap="none" spc="0" normalizeH="0" baseline="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endParaRPr>
            </a:p>
            <a:p>
              <a:pPr indent="304800"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000" b="1" i="0" u="none" strike="noStrike">
                <a:latin typeface="맑은 고딕"/>
                <a:ea typeface="맑은 고딕"/>
              </a:endParaRPr>
            </a:p>
            <a:p>
              <a:pPr indent="304800"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3000" b="1" i="0" u="none" strike="noStrike">
                  <a:latin typeface="맑은 고딕"/>
                  <a:ea typeface="맑은 고딕"/>
                </a:rPr>
                <a:t>1) </a:t>
              </a:r>
              <a:r>
                <a:rPr sz="3000" b="1" i="0" u="none" strike="noStrike">
                  <a:latin typeface="맑은 고딕"/>
                  <a:ea typeface="맑은 고딕"/>
                </a:rPr>
                <a:t>모델의 추가적인 학습</a:t>
              </a:r>
            </a:p>
            <a:p>
              <a:pPr indent="304800"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2500" b="1" i="0" u="none" strike="noStrike">
                  <a:latin typeface="맑은 고딕"/>
                  <a:ea typeface="맑은 고딕"/>
                </a:rPr>
                <a:t> </a:t>
              </a:r>
              <a:r>
                <a:rPr lang="en-US" altLang="ko-KR" sz="2500" i="0" u="none" strike="noStrike">
                  <a:latin typeface="맑은 고딕"/>
                  <a:ea typeface="맑은 고딕"/>
                </a:rPr>
                <a:t>-</a:t>
              </a:r>
              <a:r>
                <a:rPr lang="ko-KR" altLang="en-US" sz="2500" i="0" u="none" strike="noStrike">
                  <a:latin typeface="맑은 고딕"/>
                  <a:ea typeface="맑은 고딕"/>
                </a:rPr>
                <a:t> 여건 상 불가능했다</a:t>
              </a:r>
              <a:r>
                <a:rPr lang="en-US" altLang="ko-KR" sz="2500" i="0" u="none" strike="noStrike">
                  <a:latin typeface="맑은 고딕"/>
                  <a:ea typeface="맑은 고딕"/>
                </a:rPr>
                <a:t>.</a:t>
              </a:r>
              <a:endParaRPr lang="en-US" altLang="ko-KR" sz="3000" b="1" i="0" u="none" strike="noStrike">
                <a:latin typeface="맑은 고딕"/>
                <a:ea typeface="맑은 고딕"/>
              </a:endParaRPr>
            </a:p>
            <a:p>
              <a:pPr indent="304800"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3000" b="1" i="0" u="none" strike="noStrike">
                  <a:latin typeface="맑은 고딕"/>
                  <a:ea typeface="맑은 고딕"/>
                </a:rPr>
                <a:t>2) </a:t>
              </a:r>
              <a:r>
                <a:rPr sz="3000" b="1" i="0" u="none" strike="noStrike">
                  <a:latin typeface="맑은 고딕"/>
                  <a:ea typeface="맑은 고딕"/>
                </a:rPr>
                <a:t>기준이 되는 확률을 올림</a:t>
              </a:r>
            </a:p>
            <a:p>
              <a:pPr indent="304800"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3000" b="1" i="0" u="none" strike="noStrike">
                  <a:latin typeface="맑은 고딕"/>
                  <a:ea typeface="맑은 고딕"/>
                </a:rPr>
                <a:t> </a:t>
              </a:r>
              <a:r>
                <a:rPr lang="en-US" altLang="ko-KR" sz="2500" i="0" u="none" strike="noStrike">
                  <a:latin typeface="맑은 고딕"/>
                  <a:ea typeface="맑은 고딕"/>
                </a:rPr>
                <a:t>-</a:t>
              </a:r>
              <a:r>
                <a:rPr lang="ko-KR" altLang="en-US" sz="2500" i="0" u="none" strike="noStrike">
                  <a:latin typeface="맑은 고딕"/>
                  <a:ea typeface="맑은 고딕"/>
                </a:rPr>
                <a:t> 성공</a:t>
              </a:r>
              <a:endParaRPr lang="ko-KR" altLang="en-US" sz="3000" i="0" u="none" strike="noStrike">
                <a:latin typeface="맑은 고딕"/>
                <a:ea typeface="맑은 고딕"/>
              </a:endParaRPr>
            </a:p>
            <a:p>
              <a:pPr indent="304800"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3000" i="0" u="none" strike="noStrike">
                  <a:latin typeface="맑은 고딕"/>
                  <a:ea typeface="맑은 고딕"/>
                </a:rPr>
                <a:t>               </a:t>
              </a:r>
              <a:r>
                <a:rPr lang="ko-KR" altLang="en-US" sz="4000" b="1" i="0" u="none" strike="noStrike">
                  <a:latin typeface="맑은 고딕"/>
                  <a:ea typeface="맑은 고딕"/>
                </a:rPr>
                <a:t>   ↓</a:t>
              </a:r>
            </a:p>
            <a:p>
              <a:pPr indent="304800"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ko-KR" sz="3000" b="1" i="0" u="none" strike="noStrike">
                  <a:latin typeface="맑은 고딕"/>
                  <a:ea typeface="맑은 고딕"/>
                </a:rPr>
                <a:t>-</a:t>
              </a:r>
              <a:r>
                <a:rPr lang="ko-KR" altLang="en-US" sz="3000" b="1" i="0" u="none" strike="noStrike">
                  <a:latin typeface="맑은 고딕"/>
                  <a:ea typeface="맑은 고딕"/>
                </a:rPr>
                <a:t>입만 마스크를 착용하였을 때 </a:t>
              </a:r>
              <a:r>
                <a:rPr lang="en-US" altLang="ko-KR" sz="3000" b="1" i="0" u="none" strike="noStrike">
                  <a:latin typeface="맑은 고딕"/>
                  <a:ea typeface="맑은 고딕"/>
                </a:rPr>
                <a:t>3</a:t>
              </a:r>
              <a:r>
                <a:rPr lang="ko-KR" altLang="en-US" sz="3000" b="1" i="0" u="none" strike="noStrike">
                  <a:latin typeface="맑은 고딕"/>
                  <a:ea typeface="맑은 고딕"/>
                </a:rPr>
                <a:t>번중</a:t>
              </a:r>
            </a:p>
            <a:p>
              <a:pPr indent="304800"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3000" b="1" i="0" u="none" strike="noStrike">
                  <a:latin typeface="맑은 고딕"/>
                  <a:ea typeface="맑은 고딕"/>
                </a:rPr>
                <a:t> </a:t>
              </a:r>
              <a:r>
                <a:rPr lang="en-US" altLang="ko-KR" sz="3000" b="1" i="0" u="none" strike="noStrike">
                  <a:latin typeface="맑은 고딕"/>
                  <a:ea typeface="맑은 고딕"/>
                </a:rPr>
                <a:t>3</a:t>
              </a:r>
              <a:r>
                <a:rPr lang="ko-KR" altLang="en-US" sz="3000" b="1" i="0" u="none" strike="noStrike">
                  <a:latin typeface="맑은 고딕"/>
                  <a:ea typeface="맑은 고딕"/>
                </a:rPr>
                <a:t>번 모두 잘못 인식하였던 이전의</a:t>
              </a:r>
            </a:p>
            <a:p>
              <a:pPr indent="304800"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3000" b="1" i="0" u="none" strike="noStrike">
                  <a:latin typeface="맑은 고딕"/>
                  <a:ea typeface="맑은 고딕"/>
                </a:rPr>
                <a:t> 경우에 비해 </a:t>
              </a:r>
              <a:r>
                <a:rPr lang="en-US" altLang="ko-KR" sz="3000" b="1" i="0" u="none" strike="noStrike">
                  <a:latin typeface="맑은 고딕"/>
                  <a:ea typeface="맑은 고딕"/>
                </a:rPr>
                <a:t>10</a:t>
              </a:r>
              <a:r>
                <a:rPr lang="ko-KR" altLang="en-US" sz="3000" b="1" i="0" u="none" strike="noStrike">
                  <a:latin typeface="맑은 고딕"/>
                  <a:ea typeface="맑은 고딕"/>
                </a:rPr>
                <a:t>번중 </a:t>
              </a:r>
              <a:r>
                <a:rPr lang="en-US" altLang="ko-KR" sz="3000" b="1" i="0" u="none" strike="noStrike">
                  <a:latin typeface="맑은 고딕"/>
                  <a:ea typeface="맑은 고딕"/>
                </a:rPr>
                <a:t>5</a:t>
              </a:r>
              <a:r>
                <a:rPr lang="ko-KR" altLang="en-US" sz="3000" b="1" i="0" u="none" strike="noStrike">
                  <a:latin typeface="맑은 고딕"/>
                  <a:ea typeface="맑은 고딕"/>
                </a:rPr>
                <a:t>번이</a:t>
              </a:r>
            </a:p>
            <a:p>
              <a:pPr indent="304800"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3000" b="1" i="0" u="none" strike="noStrike">
                  <a:latin typeface="맑은 고딕"/>
                  <a:ea typeface="맑은 고딕"/>
                </a:rPr>
                <a:t> 성공하게 되는 증가한 성능을</a:t>
              </a:r>
            </a:p>
            <a:p>
              <a:pPr indent="304800"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ko-KR" altLang="en-US" sz="3000" b="1" i="0" u="none" strike="noStrike">
                  <a:latin typeface="맑은 고딕"/>
                  <a:ea typeface="맑은 고딕"/>
                </a:rPr>
                <a:t> 보였다</a:t>
              </a:r>
              <a:r>
                <a:rPr lang="en-US" altLang="ko-KR" sz="3000" b="1" i="0" u="none" strike="noStrike">
                  <a:latin typeface="맑은 고딕"/>
                  <a:ea typeface="맑은 고딕"/>
                </a:rPr>
                <a:t>.</a:t>
              </a:r>
            </a:p>
            <a:p>
              <a:pPr indent="304800"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3000" b="1" i="0" u="none" strike="noStrike">
                <a:latin typeface="맑은 고딕"/>
                <a:ea typeface="맑은 고딕"/>
              </a:endParaRPr>
            </a:p>
            <a:p>
              <a:pPr indent="304800" algn="just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lang="ko-KR" altLang="en-US" sz="3000" b="1" i="0" u="none" strike="noStrike">
                <a:latin typeface="맑은 고딕"/>
                <a:ea typeface="맑은 고딕"/>
              </a:endParaRPr>
            </a:p>
          </p:txBody>
        </p:sp>
        <p:sp>
          <p:nvSpPr>
            <p:cNvPr id="23621" name="Rectangle 45"/>
            <p:cNvSpPr/>
            <p:nvPr/>
          </p:nvSpPr>
          <p:spPr>
            <a:xfrm>
              <a:off x="0" y="0"/>
              <a:ext cx="2280" cy="464"/>
            </a:xfrm>
            <a:prstGeom prst="rect">
              <a:avLst/>
            </a:prstGeom>
            <a:solidFill>
              <a:srgbClr val="CD642B">
                <a:alpha val="100000"/>
              </a:srgbClr>
            </a:solidFill>
            <a:ln>
              <a:noFill/>
            </a:ln>
          </p:spPr>
          <p:txBody>
            <a:bodyPr lIns="0" tIns="0" rIns="0" bIns="0"/>
            <a:lstStyle/>
            <a:p>
              <a:pPr marL="0" lvl="0" indent="0" algn="ctr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endParaRPr kumimoji="0" lang="es-ES" sz="5800" b="0" i="0" u="none" strike="noStrike" kern="1200" cap="none" spc="0" normalizeH="0" baseline="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endParaRPr>
            </a:p>
          </p:txBody>
        </p:sp>
        <p:sp>
          <p:nvSpPr>
            <p:cNvPr id="23622" name="Rectangle 46"/>
            <p:cNvSpPr/>
            <p:nvPr/>
          </p:nvSpPr>
          <p:spPr>
            <a:xfrm>
              <a:off x="552" y="80"/>
              <a:ext cx="1176" cy="320"/>
            </a:xfrm>
            <a:prstGeom prst="rect">
              <a:avLst/>
            </a:prstGeom>
            <a:noFill/>
            <a:ln>
              <a:noFill/>
            </a:ln>
          </p:spPr>
          <p:txBody>
            <a:bodyPr lIns="45720" rIns="45720" anchor="ctr"/>
            <a:lstStyle/>
            <a:p>
              <a:pPr marL="0" lvl="0" indent="0" algn="ctr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3200" b="1" i="0" u="none" strike="noStrike" kern="1200" cap="none" spc="0" normalizeH="0" baseline="0">
                  <a:solidFill>
                    <a:srgbClr val="FFFFFF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문제 해결 방법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/>
          <p:nvPr/>
        </p:nvSpPr>
        <p:spPr>
          <a:xfrm>
            <a:off x="3200400" y="1951038"/>
            <a:ext cx="10143728" cy="9779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l">
              <a:defRPr/>
            </a:pPr>
            <a:r>
              <a:rPr lang="en-US" altLang="ko-KR" sz="6000" b="1">
                <a:solidFill>
                  <a:srgbClr val="313131"/>
                </a:solidFill>
                <a:latin typeface="맑은 고딕"/>
                <a:ea typeface="맑은 고딕"/>
                <a:cs typeface="Lato Light"/>
                <a:sym typeface="Lato Light"/>
              </a:rPr>
              <a:t>6.</a:t>
            </a:r>
            <a:r>
              <a:rPr lang="ko-KR" altLang="en-US" sz="6000" b="1">
                <a:solidFill>
                  <a:srgbClr val="313131"/>
                </a:solidFill>
                <a:latin typeface="맑은 고딕"/>
                <a:ea typeface="맑은 고딕"/>
                <a:cs typeface="Lato Light"/>
                <a:sym typeface="Lato Light"/>
              </a:rPr>
              <a:t> 기대 효과 및 활용 방안</a:t>
            </a:r>
          </a:p>
        </p:txBody>
      </p:sp>
      <p:sp>
        <p:nvSpPr>
          <p:cNvPr id="31750" name="AutoShape 6"/>
          <p:cNvSpPr/>
          <p:nvPr/>
        </p:nvSpPr>
        <p:spPr>
          <a:xfrm>
            <a:off x="3623048" y="3329608"/>
            <a:ext cx="5653136" cy="3856731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0823"/>
                </a:moveTo>
                <a:lnTo>
                  <a:pt x="12190" y="0"/>
                </a:lnTo>
                <a:lnTo>
                  <a:pt x="12190" y="3144"/>
                </a:lnTo>
                <a:lnTo>
                  <a:pt x="0" y="3144"/>
                </a:lnTo>
                <a:lnTo>
                  <a:pt x="0" y="18456"/>
                </a:lnTo>
                <a:lnTo>
                  <a:pt x="12190" y="18456"/>
                </a:lnTo>
                <a:lnTo>
                  <a:pt x="12190" y="21600"/>
                </a:lnTo>
                <a:lnTo>
                  <a:pt x="21600" y="10823"/>
                </a:lnTo>
                <a:close/>
                <a:moveTo>
                  <a:pt x="21600" y="10823"/>
                </a:moveTo>
              </a:path>
            </a:pathLst>
          </a:custGeom>
          <a:solidFill>
            <a:srgbClr val="D6D6D6"/>
          </a:solidFill>
          <a:ln>
            <a:noFill/>
          </a:ln>
        </p:spPr>
        <p:txBody>
          <a:bodyPr lIns="0" tIns="0" rIns="0" bIns="0"/>
          <a:lstStyle/>
          <a:p>
            <a:pPr lvl="0">
              <a:defRPr/>
            </a:pPr>
            <a:endParaRPr lang="es-ES"/>
          </a:p>
        </p:txBody>
      </p:sp>
      <p:sp>
        <p:nvSpPr>
          <p:cNvPr id="31752" name="AutoShape 8"/>
          <p:cNvSpPr/>
          <p:nvPr/>
        </p:nvSpPr>
        <p:spPr>
          <a:xfrm>
            <a:off x="8282361" y="3329608"/>
            <a:ext cx="5653136" cy="3856731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0823"/>
                </a:moveTo>
                <a:lnTo>
                  <a:pt x="12199" y="0"/>
                </a:lnTo>
                <a:lnTo>
                  <a:pt x="12199" y="3144"/>
                </a:lnTo>
                <a:lnTo>
                  <a:pt x="0" y="3144"/>
                </a:lnTo>
                <a:lnTo>
                  <a:pt x="0" y="18456"/>
                </a:lnTo>
                <a:lnTo>
                  <a:pt x="12199" y="18456"/>
                </a:lnTo>
                <a:lnTo>
                  <a:pt x="12199" y="21600"/>
                </a:lnTo>
                <a:lnTo>
                  <a:pt x="21600" y="10823"/>
                </a:lnTo>
                <a:close/>
                <a:moveTo>
                  <a:pt x="21600" y="10823"/>
                </a:moveTo>
              </a:path>
            </a:pathLst>
          </a:custGeom>
          <a:solidFill>
            <a:srgbClr val="D6D6D6"/>
          </a:solidFill>
          <a:ln>
            <a:noFill/>
          </a:ln>
        </p:spPr>
        <p:txBody>
          <a:bodyPr lIns="0" tIns="0" rIns="0" bIns="0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1754" name="AutoShape 10"/>
          <p:cNvSpPr/>
          <p:nvPr/>
        </p:nvSpPr>
        <p:spPr>
          <a:xfrm>
            <a:off x="17412072" y="3329608"/>
            <a:ext cx="5653136" cy="3856731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0823"/>
                </a:moveTo>
                <a:lnTo>
                  <a:pt x="12210" y="0"/>
                </a:lnTo>
                <a:lnTo>
                  <a:pt x="12210" y="3144"/>
                </a:lnTo>
                <a:lnTo>
                  <a:pt x="0" y="3144"/>
                </a:lnTo>
                <a:lnTo>
                  <a:pt x="0" y="18456"/>
                </a:lnTo>
                <a:lnTo>
                  <a:pt x="12210" y="18456"/>
                </a:lnTo>
                <a:lnTo>
                  <a:pt x="12210" y="21600"/>
                </a:lnTo>
                <a:lnTo>
                  <a:pt x="21600" y="10823"/>
                </a:lnTo>
                <a:close/>
                <a:moveTo>
                  <a:pt x="21600" y="10823"/>
                </a:moveTo>
              </a:path>
            </a:pathLst>
          </a:custGeom>
          <a:solidFill>
            <a:srgbClr val="D6D6D6"/>
          </a:solidFill>
          <a:ln>
            <a:noFill/>
          </a:ln>
        </p:spPr>
        <p:txBody>
          <a:bodyPr lIns="0" tIns="0" rIns="0" bIns="0"/>
          <a:lstStyle/>
          <a:p>
            <a:pPr lvl="0">
              <a:defRPr/>
            </a:pPr>
            <a:endParaRPr lang="es-ES"/>
          </a:p>
        </p:txBody>
      </p:sp>
      <p:sp>
        <p:nvSpPr>
          <p:cNvPr id="31759" name="AutoShape 15"/>
          <p:cNvSpPr/>
          <p:nvPr/>
        </p:nvSpPr>
        <p:spPr>
          <a:xfrm>
            <a:off x="12860711" y="3329608"/>
            <a:ext cx="5653136" cy="3856731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0823"/>
                </a:moveTo>
                <a:lnTo>
                  <a:pt x="12201" y="0"/>
                </a:lnTo>
                <a:lnTo>
                  <a:pt x="12201" y="3144"/>
                </a:lnTo>
                <a:lnTo>
                  <a:pt x="0" y="3144"/>
                </a:lnTo>
                <a:lnTo>
                  <a:pt x="0" y="18456"/>
                </a:lnTo>
                <a:lnTo>
                  <a:pt x="12201" y="18456"/>
                </a:lnTo>
                <a:lnTo>
                  <a:pt x="12201" y="21600"/>
                </a:lnTo>
                <a:lnTo>
                  <a:pt x="21600" y="10823"/>
                </a:lnTo>
                <a:close/>
                <a:moveTo>
                  <a:pt x="21600" y="10823"/>
                </a:moveTo>
              </a:path>
            </a:pathLst>
          </a:custGeom>
          <a:solidFill>
            <a:srgbClr val="D6D6D6"/>
          </a:solidFill>
          <a:ln>
            <a:noFill/>
          </a:ln>
        </p:spPr>
        <p:txBody>
          <a:bodyPr lIns="0" tIns="0" rIns="0" bIns="0"/>
          <a:lstStyle/>
          <a:p>
            <a:pPr lvl="0">
              <a:defRPr/>
            </a:pPr>
            <a:endParaRPr lang="es-ES"/>
          </a:p>
        </p:txBody>
      </p:sp>
      <p:sp>
        <p:nvSpPr>
          <p:cNvPr id="31774" name="TextBox 31773"/>
          <p:cNvSpPr txBox="1"/>
          <p:nvPr/>
        </p:nvSpPr>
        <p:spPr>
          <a:xfrm>
            <a:off x="8015536" y="4539983"/>
            <a:ext cx="4968552" cy="13102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4000" b="1">
                <a:latin typeface="맑은 고딕"/>
                <a:ea typeface="맑은 고딕"/>
              </a:rPr>
              <a:t>인건비 절감으로 경제 회복</a:t>
            </a:r>
          </a:p>
        </p:txBody>
      </p:sp>
      <p:sp>
        <p:nvSpPr>
          <p:cNvPr id="31775" name="TextBox 31774"/>
          <p:cNvSpPr txBox="1"/>
          <p:nvPr/>
        </p:nvSpPr>
        <p:spPr>
          <a:xfrm>
            <a:off x="12984088" y="4337720"/>
            <a:ext cx="4320480" cy="19202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4000" b="1">
                <a:latin typeface="맑은 고딕"/>
                <a:ea typeface="맑은 고딕"/>
              </a:rPr>
              <a:t>인력 낭비를 줄여 일손이 필요한 곳에 쓰임</a:t>
            </a:r>
          </a:p>
        </p:txBody>
      </p:sp>
      <p:sp>
        <p:nvSpPr>
          <p:cNvPr id="31776" name="TextBox 31775"/>
          <p:cNvSpPr txBox="1"/>
          <p:nvPr/>
        </p:nvSpPr>
        <p:spPr>
          <a:xfrm>
            <a:off x="3839072" y="4049688"/>
            <a:ext cx="3960440" cy="25298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4000" b="1">
                <a:latin typeface="맑은 고딕"/>
                <a:ea typeface="맑은 고딕"/>
              </a:rPr>
              <a:t>통행이 잦은 곳에 인건비보다 저렴한 스마트패스를 둠</a:t>
            </a:r>
          </a:p>
        </p:txBody>
      </p:sp>
      <p:sp>
        <p:nvSpPr>
          <p:cNvPr id="31777" name="TextBox 31776"/>
          <p:cNvSpPr txBox="1"/>
          <p:nvPr/>
        </p:nvSpPr>
        <p:spPr>
          <a:xfrm>
            <a:off x="17592600" y="4049688"/>
            <a:ext cx="3960440" cy="25298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4000" b="1">
                <a:latin typeface="맑은 고딕"/>
                <a:ea typeface="맑은 고딕"/>
              </a:rPr>
              <a:t>다방면으로 효율적이고 활기를 띄는 사회가 됨</a:t>
            </a:r>
          </a:p>
        </p:txBody>
      </p:sp>
      <p:pic>
        <p:nvPicPr>
          <p:cNvPr id="31778" name="그림 31777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9887744" y="7578080"/>
            <a:ext cx="6408712" cy="5184576"/>
          </a:xfrm>
          <a:prstGeom prst="rect">
            <a:avLst/>
          </a:prstGeom>
        </p:spPr>
      </p:pic>
      <p:pic>
        <p:nvPicPr>
          <p:cNvPr id="31779" name="그림 31778"/>
          <p:cNvPicPr>
            <a:picLocks noChangeAspect="1"/>
          </p:cNvPicPr>
          <p:nvPr/>
        </p:nvPicPr>
        <p:blipFill rotWithShape="1">
          <a:blip r:embed="rId3"/>
          <a:srcRect l="51970" t="12880" b="36910"/>
          <a:stretch>
            <a:fillRect/>
          </a:stretch>
        </p:blipFill>
        <p:spPr>
          <a:xfrm>
            <a:off x="4343127" y="7352642"/>
            <a:ext cx="4464496" cy="4977966"/>
          </a:xfrm>
          <a:prstGeom prst="rect">
            <a:avLst/>
          </a:prstGeom>
        </p:spPr>
      </p:pic>
      <p:pic>
        <p:nvPicPr>
          <p:cNvPr id="31780" name="그림 31779"/>
          <p:cNvPicPr>
            <a:picLocks noChangeAspect="1"/>
          </p:cNvPicPr>
          <p:nvPr/>
        </p:nvPicPr>
        <p:blipFill rotWithShape="1">
          <a:blip r:embed="rId4"/>
          <a:srcRect t="41770"/>
          <a:stretch>
            <a:fillRect/>
          </a:stretch>
        </p:blipFill>
        <p:spPr>
          <a:xfrm>
            <a:off x="17722824" y="7722096"/>
            <a:ext cx="5486400" cy="4586659"/>
          </a:xfrm>
          <a:prstGeom prst="rect">
            <a:avLst/>
          </a:prstGeom>
        </p:spPr>
      </p:pic>
      <p:sp>
        <p:nvSpPr>
          <p:cNvPr id="31781" name="TextBox 31780"/>
          <p:cNvSpPr txBox="1"/>
          <p:nvPr/>
        </p:nvSpPr>
        <p:spPr>
          <a:xfrm>
            <a:off x="9023648" y="9594304"/>
            <a:ext cx="1440160" cy="1309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8000" b="1"/>
              <a:t>→</a:t>
            </a:r>
          </a:p>
        </p:txBody>
      </p:sp>
      <p:sp>
        <p:nvSpPr>
          <p:cNvPr id="31782" name="TextBox 31781"/>
          <p:cNvSpPr txBox="1"/>
          <p:nvPr/>
        </p:nvSpPr>
        <p:spPr>
          <a:xfrm>
            <a:off x="16008425" y="9450288"/>
            <a:ext cx="1440159" cy="1309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ko-KR" altLang="en-US" sz="8000" b="1" i="0" u="none" strike="noStrike" kern="1200" cap="none" spc="0" normalizeH="0" baseline="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rPr>
              <a:t>→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7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7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31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1" presetClass="entr" presetSubtype="1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31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" presetClass="entr" presetSubtype="1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317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31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2000"/>
                                        <p:tgtEl>
                                          <p:spTgt spid="31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2000"/>
                                        <p:tgtEl>
                                          <p:spTgt spid="31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9" dur="2000"/>
                                        <p:tgtEl>
                                          <p:spTgt spid="31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2000"/>
                                        <p:tgtEl>
                                          <p:spTgt spid="31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2000"/>
                                        <p:tgtEl>
                                          <p:spTgt spid="31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46" grpId="0" autoUpdateAnimBg="0"/>
      <p:bldP spid="31774" grpId="2" animBg="1"/>
      <p:bldP spid="31775" grpId="3" animBg="1"/>
      <p:bldP spid="31776" grpId="1" animBg="1"/>
      <p:bldP spid="31777" grpId="4" animBg="1"/>
      <p:bldP spid="31781" grpId="0"/>
      <p:bldP spid="3178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7" name="Rectangle 1"/>
          <p:cNvSpPr/>
          <p:nvPr/>
        </p:nvSpPr>
        <p:spPr>
          <a:xfrm>
            <a:off x="3327400" y="7720013"/>
            <a:ext cx="17907000" cy="279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just">
              <a:spcBef>
                <a:spcPts val="1700"/>
              </a:spcBef>
              <a:defRPr/>
            </a:pPr>
            <a:r>
              <a:rPr lang="en-US" altLang="ko-KR" sz="8000" b="1">
                <a:solidFill>
                  <a:srgbClr val="464646"/>
                </a:solidFill>
                <a:latin typeface="맑은 고딕"/>
                <a:ea typeface="맑은 고딕"/>
                <a:cs typeface="Verdana"/>
                <a:sym typeface="Verdana"/>
              </a:rPr>
              <a:t>Q&amp;A</a:t>
            </a:r>
          </a:p>
        </p:txBody>
      </p:sp>
      <p:sp>
        <p:nvSpPr>
          <p:cNvPr id="86018" name="Rectangle 2"/>
          <p:cNvSpPr/>
          <p:nvPr/>
        </p:nvSpPr>
        <p:spPr>
          <a:xfrm>
            <a:off x="3213100" y="6425952"/>
            <a:ext cx="9728200" cy="9779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l">
              <a:defRPr/>
            </a:pPr>
            <a:r>
              <a:rPr lang="ko-KR" altLang="en-US" sz="10000" b="1">
                <a:solidFill>
                  <a:srgbClr val="F4F4F4"/>
                </a:solidFill>
                <a:latin typeface="맑은 고딕"/>
                <a:ea typeface="맑은 고딕"/>
                <a:cs typeface="Lato Black"/>
                <a:sym typeface="Lato Black"/>
              </a:rPr>
              <a:t>감사합니다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Oval 1"/>
          <p:cNvSpPr/>
          <p:nvPr/>
        </p:nvSpPr>
        <p:spPr>
          <a:xfrm>
            <a:off x="3263900" y="3977680"/>
            <a:ext cx="1549400" cy="1549400"/>
          </a:xfrm>
          <a:prstGeom prst="ellipse">
            <a:avLst/>
          </a:prstGeom>
          <a:solidFill>
            <a:schemeClr val="accent1"/>
          </a:solidFill>
          <a:ln w="25400" cap="flat">
            <a:solidFill>
              <a:schemeClr val="tx1">
                <a:alpha val="0"/>
              </a:schemeClr>
            </a:solidFill>
            <a:prstDash val="solid"/>
            <a:miter/>
            <a:headEnd w="med" len="med"/>
            <a:tailEnd w="med" len="med"/>
          </a:ln>
        </p:spPr>
        <p:txBody>
          <a:bodyPr lIns="0" tIns="0" rIns="0" bIns="0"/>
          <a:lstStyle/>
          <a:p>
            <a:pPr lvl="0">
              <a:defRPr/>
            </a:pPr>
            <a:r>
              <a:rPr lang="en-US" altLang="ko-KR">
                <a:solidFill>
                  <a:srgbClr val="FFFFFF"/>
                </a:solidFill>
                <a:latin typeface="Lato Light"/>
                <a:ea typeface="MS PGothic"/>
                <a:cs typeface="Lato Light"/>
                <a:sym typeface="Lato Light"/>
              </a:rPr>
              <a:t>1</a:t>
            </a:r>
          </a:p>
        </p:txBody>
      </p:sp>
      <p:sp>
        <p:nvSpPr>
          <p:cNvPr id="20483" name="Oval 3"/>
          <p:cNvSpPr/>
          <p:nvPr/>
        </p:nvSpPr>
        <p:spPr>
          <a:xfrm>
            <a:off x="3263900" y="6713984"/>
            <a:ext cx="1549400" cy="1549400"/>
          </a:xfrm>
          <a:prstGeom prst="ellipse">
            <a:avLst/>
          </a:prstGeom>
          <a:solidFill>
            <a:schemeClr val="accent2"/>
          </a:solidFill>
          <a:ln w="25400" cap="flat">
            <a:solidFill>
              <a:schemeClr val="tx1">
                <a:alpha val="0"/>
              </a:schemeClr>
            </a:solidFill>
            <a:prstDash val="solid"/>
            <a:miter/>
            <a:headEnd w="med" len="med"/>
            <a:tailEnd w="med" len="med"/>
          </a:ln>
        </p:spPr>
        <p:txBody>
          <a:bodyPr lIns="0" tIns="0" rIns="0" bIns="0"/>
          <a:lstStyle/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2</a:t>
            </a:r>
          </a:p>
        </p:txBody>
      </p:sp>
      <p:sp>
        <p:nvSpPr>
          <p:cNvPr id="20484" name="Oval 4"/>
          <p:cNvSpPr/>
          <p:nvPr/>
        </p:nvSpPr>
        <p:spPr>
          <a:xfrm>
            <a:off x="3263900" y="9341048"/>
            <a:ext cx="1549400" cy="1549400"/>
          </a:xfrm>
          <a:prstGeom prst="ellipse">
            <a:avLst/>
          </a:prstGeom>
          <a:solidFill>
            <a:schemeClr val="accent3"/>
          </a:solidFill>
          <a:ln w="25400" cap="flat">
            <a:solidFill>
              <a:schemeClr val="tx1">
                <a:alpha val="0"/>
              </a:schemeClr>
            </a:solidFill>
            <a:prstDash val="solid"/>
            <a:miter/>
            <a:headEnd w="med" len="med"/>
            <a:tailEnd w="med" len="med"/>
          </a:ln>
        </p:spPr>
        <p:txBody>
          <a:bodyPr lIns="0" tIns="0" rIns="0" bIns="0"/>
          <a:lstStyle/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3</a:t>
            </a:r>
          </a:p>
        </p:txBody>
      </p:sp>
      <p:sp>
        <p:nvSpPr>
          <p:cNvPr id="20487" name="Rectangle 7"/>
          <p:cNvSpPr/>
          <p:nvPr/>
        </p:nvSpPr>
        <p:spPr>
          <a:xfrm>
            <a:off x="5146948" y="4409728"/>
            <a:ext cx="4737100" cy="3683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l">
              <a:spcBef>
                <a:spcPts val="1700"/>
              </a:spcBef>
              <a:defRPr/>
            </a:pPr>
            <a:r>
              <a:rPr lang="ko-KR" altLang="en-US" sz="4500" b="1">
                <a:solidFill>
                  <a:srgbClr val="2C2C2C"/>
                </a:solidFill>
                <a:latin typeface="맑은 고딕"/>
                <a:ea typeface="맑은 고딕"/>
                <a:cs typeface="Lato Bold"/>
                <a:sym typeface="Lato Bold"/>
              </a:rPr>
              <a:t>팀원 소개 및 역할</a:t>
            </a:r>
          </a:p>
        </p:txBody>
      </p:sp>
      <p:sp>
        <p:nvSpPr>
          <p:cNvPr id="20488" name="Rectangle 8"/>
          <p:cNvSpPr/>
          <p:nvPr/>
        </p:nvSpPr>
        <p:spPr>
          <a:xfrm>
            <a:off x="5146948" y="7266682"/>
            <a:ext cx="4737100" cy="3683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l">
              <a:spcBef>
                <a:spcPts val="1700"/>
              </a:spcBef>
              <a:defRPr/>
            </a:pPr>
            <a:r>
              <a:rPr lang="ko-KR" altLang="en-US" sz="4500" b="1">
                <a:solidFill>
                  <a:srgbClr val="2C2C2C"/>
                </a:solidFill>
                <a:latin typeface="맑은 고딕"/>
                <a:ea typeface="맑은 고딕"/>
                <a:cs typeface="Lato Bold"/>
                <a:sym typeface="Lato Bold"/>
              </a:rPr>
              <a:t>프로젝트 목적</a:t>
            </a:r>
          </a:p>
        </p:txBody>
      </p:sp>
      <p:sp>
        <p:nvSpPr>
          <p:cNvPr id="20489" name="Rectangle 9"/>
          <p:cNvSpPr/>
          <p:nvPr/>
        </p:nvSpPr>
        <p:spPr>
          <a:xfrm>
            <a:off x="5146948" y="9836596"/>
            <a:ext cx="4737100" cy="3683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l">
              <a:spcBef>
                <a:spcPts val="1700"/>
              </a:spcBef>
              <a:defRPr/>
            </a:pPr>
            <a:r>
              <a:rPr lang="ko-KR" altLang="en-US" sz="4500" b="1">
                <a:solidFill>
                  <a:srgbClr val="2C2C2C"/>
                </a:solidFill>
                <a:latin typeface="맑은 고딕"/>
                <a:ea typeface="맑은 고딕"/>
                <a:cs typeface="Lato Bold"/>
                <a:sym typeface="Lato Bold"/>
              </a:rPr>
              <a:t>시스템 구성도</a:t>
            </a:r>
          </a:p>
        </p:txBody>
      </p:sp>
      <p:sp>
        <p:nvSpPr>
          <p:cNvPr id="20490" name="Oval 10"/>
          <p:cNvSpPr/>
          <p:nvPr/>
        </p:nvSpPr>
        <p:spPr>
          <a:xfrm>
            <a:off x="13004800" y="3977680"/>
            <a:ext cx="1549400" cy="1549400"/>
          </a:xfrm>
          <a:prstGeom prst="ellipse">
            <a:avLst/>
          </a:prstGeom>
          <a:solidFill>
            <a:schemeClr val="accent4"/>
          </a:solidFill>
          <a:ln w="25400" cap="flat">
            <a:solidFill>
              <a:schemeClr val="tx1">
                <a:alpha val="0"/>
              </a:schemeClr>
            </a:solidFill>
            <a:prstDash val="solid"/>
            <a:miter/>
            <a:headEnd w="med" len="med"/>
            <a:tailEnd w="med" len="med"/>
          </a:ln>
        </p:spPr>
        <p:txBody>
          <a:bodyPr lIns="0" tIns="0" rIns="0" bIns="0"/>
          <a:lstStyle/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4</a:t>
            </a:r>
          </a:p>
        </p:txBody>
      </p:sp>
      <p:sp>
        <p:nvSpPr>
          <p:cNvPr id="20491" name="Oval 11"/>
          <p:cNvSpPr/>
          <p:nvPr/>
        </p:nvSpPr>
        <p:spPr>
          <a:xfrm>
            <a:off x="13004800" y="6713984"/>
            <a:ext cx="1549400" cy="1549400"/>
          </a:xfrm>
          <a:prstGeom prst="ellipse">
            <a:avLst/>
          </a:prstGeom>
          <a:solidFill>
            <a:schemeClr val="accent5"/>
          </a:solidFill>
          <a:ln w="25400" cap="flat">
            <a:solidFill>
              <a:schemeClr val="tx1">
                <a:alpha val="0"/>
              </a:schemeClr>
            </a:solidFill>
            <a:prstDash val="solid"/>
            <a:miter/>
            <a:headEnd w="med" len="med"/>
            <a:tailEnd w="med" len="med"/>
          </a:ln>
        </p:spPr>
        <p:txBody>
          <a:bodyPr lIns="0" tIns="0" rIns="0" bIns="0"/>
          <a:lstStyle/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5</a:t>
            </a:r>
          </a:p>
        </p:txBody>
      </p:sp>
      <p:sp>
        <p:nvSpPr>
          <p:cNvPr id="20492" name="Oval 12"/>
          <p:cNvSpPr/>
          <p:nvPr/>
        </p:nvSpPr>
        <p:spPr>
          <a:xfrm>
            <a:off x="13004800" y="9341048"/>
            <a:ext cx="1549400" cy="1549400"/>
          </a:xfrm>
          <a:prstGeom prst="ellipse">
            <a:avLst/>
          </a:prstGeom>
          <a:solidFill>
            <a:schemeClr val="accent6"/>
          </a:solidFill>
          <a:ln w="25400" cap="flat">
            <a:solidFill>
              <a:schemeClr val="tx1">
                <a:alpha val="0"/>
              </a:schemeClr>
            </a:solidFill>
            <a:prstDash val="solid"/>
            <a:miter/>
            <a:headEnd w="med" len="med"/>
            <a:tailEnd w="med" len="med"/>
          </a:ln>
        </p:spPr>
        <p:txBody>
          <a:bodyPr lIns="0" tIns="0" rIns="0" bIns="0"/>
          <a:lstStyle/>
          <a:p>
            <a:pPr lvl="0">
              <a:defRPr/>
            </a:pPr>
            <a:r>
              <a:rPr lang="en-US" altLang="ko-KR">
                <a:solidFill>
                  <a:schemeClr val="lt1"/>
                </a:solidFill>
              </a:rPr>
              <a:t>6</a:t>
            </a:r>
          </a:p>
        </p:txBody>
      </p:sp>
      <p:sp>
        <p:nvSpPr>
          <p:cNvPr id="20493" name="Rectangle 13"/>
          <p:cNvSpPr/>
          <p:nvPr/>
        </p:nvSpPr>
        <p:spPr>
          <a:xfrm>
            <a:off x="15000312" y="4409728"/>
            <a:ext cx="4737100" cy="3683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l">
              <a:spcBef>
                <a:spcPts val="1700"/>
              </a:spcBef>
              <a:defRPr/>
            </a:pPr>
            <a:r>
              <a:rPr lang="ko-KR" altLang="en-US" sz="4500" b="1">
                <a:solidFill>
                  <a:srgbClr val="2C2C2C"/>
                </a:solidFill>
                <a:latin typeface="맑은 고딕"/>
                <a:ea typeface="맑은 고딕"/>
                <a:cs typeface="Lato Bold"/>
                <a:sym typeface="Lato Bold"/>
              </a:rPr>
              <a:t>개발 환경</a:t>
            </a:r>
          </a:p>
        </p:txBody>
      </p:sp>
      <p:sp>
        <p:nvSpPr>
          <p:cNvPr id="20494" name="Rectangle 14"/>
          <p:cNvSpPr/>
          <p:nvPr/>
        </p:nvSpPr>
        <p:spPr>
          <a:xfrm>
            <a:off x="14951372" y="7266682"/>
            <a:ext cx="4737100" cy="3683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l">
              <a:spcBef>
                <a:spcPts val="1700"/>
              </a:spcBef>
              <a:defRPr/>
            </a:pPr>
            <a:r>
              <a:rPr lang="ko-KR" altLang="en-US" sz="4500" b="1">
                <a:solidFill>
                  <a:srgbClr val="2C2C2C"/>
                </a:solidFill>
                <a:latin typeface="맑은 고딕"/>
                <a:ea typeface="맑은 고딕"/>
                <a:cs typeface="Lato Bold"/>
                <a:sym typeface="Lato Bold"/>
              </a:rPr>
              <a:t>실험 및 평가</a:t>
            </a:r>
          </a:p>
        </p:txBody>
      </p:sp>
      <p:sp>
        <p:nvSpPr>
          <p:cNvPr id="20495" name="Rectangle 15"/>
          <p:cNvSpPr/>
          <p:nvPr/>
        </p:nvSpPr>
        <p:spPr>
          <a:xfrm>
            <a:off x="14964048" y="9836596"/>
            <a:ext cx="7813128" cy="98938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l">
              <a:spcBef>
                <a:spcPts val="1700"/>
              </a:spcBef>
              <a:defRPr/>
            </a:pPr>
            <a:r>
              <a:rPr lang="ko-KR" altLang="en-US" sz="4500" b="1">
                <a:solidFill>
                  <a:srgbClr val="2C2C2C"/>
                </a:solidFill>
                <a:latin typeface="맑은 고딕"/>
                <a:ea typeface="맑은 고딕"/>
                <a:cs typeface="Lato Bold"/>
                <a:sym typeface="Lato Bold"/>
              </a:rPr>
              <a:t>기대 효과 및 활용 방안</a:t>
            </a:r>
          </a:p>
        </p:txBody>
      </p:sp>
      <p:sp>
        <p:nvSpPr>
          <p:cNvPr id="20503" name="Rectangle 23"/>
          <p:cNvSpPr/>
          <p:nvPr/>
        </p:nvSpPr>
        <p:spPr>
          <a:xfrm>
            <a:off x="3251200" y="2001838"/>
            <a:ext cx="7035800" cy="9779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l">
              <a:defRPr/>
            </a:pPr>
            <a:r>
              <a:rPr lang="ko-KR" altLang="en-US" b="1">
                <a:solidFill>
                  <a:srgbClr val="313131"/>
                </a:solidFill>
                <a:latin typeface="맑은 고딕"/>
                <a:ea typeface="맑은 고딕"/>
                <a:cs typeface="Lato Light"/>
                <a:sym typeface="Lato Light"/>
              </a:rPr>
              <a:t>목차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0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0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20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20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ntr" presetSubtype="1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7" dur="500"/>
                                        <p:tgtEl>
                                          <p:spTgt spid="20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20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7" grpId="0" animBg="1"/>
      <p:bldP spid="20488" grpId="1" animBg="1"/>
      <p:bldP spid="20489" grpId="2" animBg="1"/>
      <p:bldP spid="20493" grpId="3" animBg="1"/>
      <p:bldP spid="20494" grpId="4" animBg="1"/>
      <p:bldP spid="20495" grpId="5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48" name="그림 17447"/>
          <p:cNvPicPr>
            <a:picLocks noChangeAspect="1"/>
          </p:cNvPicPr>
          <p:nvPr/>
        </p:nvPicPr>
        <p:blipFill rotWithShape="1">
          <a:blip r:embed="rId2"/>
          <a:srcRect t="30690" r="71710" b="37090"/>
          <a:stretch>
            <a:fillRect/>
          </a:stretch>
        </p:blipFill>
        <p:spPr>
          <a:xfrm>
            <a:off x="16166380" y="3113584"/>
            <a:ext cx="3438128" cy="4176464"/>
          </a:xfrm>
          <a:prstGeom prst="rect">
            <a:avLst/>
          </a:prstGeom>
        </p:spPr>
      </p:pic>
      <p:pic>
        <p:nvPicPr>
          <p:cNvPr id="17447" name="그림 17446"/>
          <p:cNvPicPr>
            <a:picLocks noChangeAspect="1"/>
          </p:cNvPicPr>
          <p:nvPr/>
        </p:nvPicPr>
        <p:blipFill rotWithShape="1">
          <a:blip r:embed="rId2"/>
          <a:srcRect l="74360" t="72140" r="-11330" b="-12680"/>
          <a:stretch>
            <a:fillRect/>
          </a:stretch>
        </p:blipFill>
        <p:spPr>
          <a:xfrm>
            <a:off x="9887745" y="3329608"/>
            <a:ext cx="4248471" cy="4968552"/>
          </a:xfrm>
          <a:prstGeom prst="rect">
            <a:avLst/>
          </a:prstGeom>
        </p:spPr>
      </p:pic>
      <p:pic>
        <p:nvPicPr>
          <p:cNvPr id="17445" name="그림 17444"/>
          <p:cNvPicPr>
            <a:picLocks noChangeAspect="1"/>
          </p:cNvPicPr>
          <p:nvPr/>
        </p:nvPicPr>
        <p:blipFill rotWithShape="1">
          <a:blip r:embed="rId2"/>
          <a:srcRect l="71450" t="26030" r="-12080" b="36130"/>
          <a:stretch>
            <a:fillRect/>
          </a:stretch>
        </p:blipFill>
        <p:spPr>
          <a:xfrm>
            <a:off x="4415136" y="2784388"/>
            <a:ext cx="4752528" cy="4721684"/>
          </a:xfrm>
          <a:prstGeom prst="rect">
            <a:avLst/>
          </a:prstGeom>
        </p:spPr>
      </p:pic>
      <p:sp>
        <p:nvSpPr>
          <p:cNvPr id="17409" name="Rectangle 1"/>
          <p:cNvSpPr/>
          <p:nvPr/>
        </p:nvSpPr>
        <p:spPr>
          <a:xfrm>
            <a:off x="4728568" y="8314929"/>
            <a:ext cx="3556000" cy="279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spcBef>
                <a:spcPts val="1700"/>
              </a:spcBef>
              <a:defRPr/>
            </a:pPr>
            <a:r>
              <a:rPr lang="en-US" altLang="ko-KR" sz="3200" b="1">
                <a:solidFill>
                  <a:schemeClr val="accent2"/>
                </a:solidFill>
                <a:latin typeface="맑은 고딕"/>
                <a:ea typeface="맑은 고딕"/>
                <a:cs typeface="Lato Regular"/>
                <a:sym typeface="Lato Regular"/>
              </a:rPr>
              <a:t>201819155</a:t>
            </a:r>
            <a:endParaRPr lang="en-US" altLang="ko-KR" sz="3200" b="1" dirty="0">
              <a:solidFill>
                <a:schemeClr val="accent2"/>
              </a:solidFill>
              <a:latin typeface="맑은 고딕"/>
              <a:ea typeface="맑은 고딕"/>
              <a:cs typeface="Lato Regular"/>
              <a:sym typeface="Lato Regular"/>
            </a:endParaRPr>
          </a:p>
        </p:txBody>
      </p:sp>
      <p:sp>
        <p:nvSpPr>
          <p:cNvPr id="17410" name="Rectangle 2"/>
          <p:cNvSpPr/>
          <p:nvPr/>
        </p:nvSpPr>
        <p:spPr>
          <a:xfrm>
            <a:off x="4703168" y="7657704"/>
            <a:ext cx="3556000" cy="533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spcBef>
                <a:spcPts val="1700"/>
              </a:spcBef>
              <a:defRPr/>
            </a:pPr>
            <a:r>
              <a:rPr lang="ko-KR" altLang="en-US" sz="3500" b="1">
                <a:solidFill>
                  <a:srgbClr val="646464"/>
                </a:solidFill>
                <a:latin typeface="맑은 고딕"/>
                <a:ea typeface="맑은 고딕"/>
                <a:cs typeface="Lato Light"/>
                <a:sym typeface="Lato Light"/>
              </a:rPr>
              <a:t>김혜원</a:t>
            </a:r>
            <a:r>
              <a:rPr lang="en-US" altLang="ko-KR" sz="3500" b="1">
                <a:solidFill>
                  <a:srgbClr val="646464"/>
                </a:solidFill>
                <a:latin typeface="맑은 고딕"/>
                <a:ea typeface="맑은 고딕"/>
                <a:cs typeface="Lato Light"/>
                <a:sym typeface="Lato Light"/>
              </a:rPr>
              <a:t>(</a:t>
            </a:r>
            <a:r>
              <a:rPr lang="ko-KR" altLang="en-US" sz="3500" b="1">
                <a:solidFill>
                  <a:srgbClr val="646464"/>
                </a:solidFill>
                <a:latin typeface="맑은 고딕"/>
                <a:ea typeface="맑은 고딕"/>
                <a:cs typeface="Lato Light"/>
                <a:sym typeface="Lato Light"/>
              </a:rPr>
              <a:t>팀장</a:t>
            </a:r>
            <a:r>
              <a:rPr lang="en-US" altLang="ko-KR" sz="3500" b="1">
                <a:solidFill>
                  <a:srgbClr val="646464"/>
                </a:solidFill>
                <a:latin typeface="맑은 고딕"/>
                <a:ea typeface="맑은 고딕"/>
                <a:cs typeface="Lato Light"/>
                <a:sym typeface="Lato Light"/>
              </a:rPr>
              <a:t>)</a:t>
            </a:r>
          </a:p>
        </p:txBody>
      </p:sp>
      <p:sp>
        <p:nvSpPr>
          <p:cNvPr id="17414" name="Rectangle 6"/>
          <p:cNvSpPr/>
          <p:nvPr/>
        </p:nvSpPr>
        <p:spPr>
          <a:xfrm>
            <a:off x="10214520" y="8365729"/>
            <a:ext cx="3556000" cy="279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spcBef>
                <a:spcPts val="1700"/>
              </a:spcBef>
              <a:defRPr/>
            </a:pPr>
            <a:r>
              <a:rPr lang="en-US" altLang="ko-KR" sz="3300" b="1" dirty="0">
                <a:solidFill>
                  <a:schemeClr val="accent3"/>
                </a:solidFill>
                <a:latin typeface="맑은 고딕"/>
                <a:ea typeface="맑은 고딕"/>
                <a:cs typeface="Lato Regular"/>
                <a:sym typeface="Lato Regular"/>
              </a:rPr>
              <a:t>201946542</a:t>
            </a:r>
          </a:p>
        </p:txBody>
      </p:sp>
      <p:sp>
        <p:nvSpPr>
          <p:cNvPr id="17415" name="Rectangle 7"/>
          <p:cNvSpPr/>
          <p:nvPr/>
        </p:nvSpPr>
        <p:spPr>
          <a:xfrm>
            <a:off x="10334972" y="7671966"/>
            <a:ext cx="3556000" cy="533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spcBef>
                <a:spcPts val="1700"/>
              </a:spcBef>
              <a:defRPr/>
            </a:pPr>
            <a:r>
              <a:rPr lang="ko-KR" altLang="en-US" sz="3500" b="1">
                <a:solidFill>
                  <a:srgbClr val="646464"/>
                </a:solidFill>
                <a:latin typeface="맑은 고딕"/>
                <a:ea typeface="맑은 고딕"/>
                <a:cs typeface="Lato Light"/>
                <a:sym typeface="Lato Light"/>
              </a:rPr>
              <a:t>전지은</a:t>
            </a:r>
          </a:p>
        </p:txBody>
      </p:sp>
      <p:sp>
        <p:nvSpPr>
          <p:cNvPr id="17416" name="Rectangle 8"/>
          <p:cNvSpPr/>
          <p:nvPr/>
        </p:nvSpPr>
        <p:spPr>
          <a:xfrm>
            <a:off x="16196840" y="8365729"/>
            <a:ext cx="3556000" cy="279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spcBef>
                <a:spcPts val="1700"/>
              </a:spcBef>
              <a:defRPr/>
            </a:pPr>
            <a:r>
              <a:rPr lang="en-US" altLang="ko-KR" sz="3300" b="1">
                <a:solidFill>
                  <a:schemeClr val="accent4"/>
                </a:solidFill>
                <a:latin typeface="맑은 고딕"/>
                <a:ea typeface="맑은 고딕"/>
                <a:cs typeface="Lato Regular"/>
                <a:sym typeface="Lato Regular"/>
              </a:rPr>
              <a:t>201912430</a:t>
            </a:r>
          </a:p>
        </p:txBody>
      </p:sp>
      <p:sp>
        <p:nvSpPr>
          <p:cNvPr id="17417" name="Rectangle 9"/>
          <p:cNvSpPr/>
          <p:nvPr/>
        </p:nvSpPr>
        <p:spPr>
          <a:xfrm>
            <a:off x="16171440" y="7708504"/>
            <a:ext cx="3556000" cy="533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>
              <a:spcBef>
                <a:spcPts val="1700"/>
              </a:spcBef>
              <a:defRPr/>
            </a:pPr>
            <a:r>
              <a:rPr lang="ko-KR" altLang="en-US" sz="3500" b="1">
                <a:solidFill>
                  <a:srgbClr val="646464"/>
                </a:solidFill>
                <a:latin typeface="맑은 고딕"/>
                <a:ea typeface="맑은 고딕"/>
                <a:cs typeface="Lato Light"/>
                <a:sym typeface="Lato Light"/>
              </a:rPr>
              <a:t>조민서</a:t>
            </a:r>
          </a:p>
        </p:txBody>
      </p:sp>
      <p:sp>
        <p:nvSpPr>
          <p:cNvPr id="17421" name="Rectangle 13"/>
          <p:cNvSpPr/>
          <p:nvPr/>
        </p:nvSpPr>
        <p:spPr>
          <a:xfrm>
            <a:off x="3302000" y="1366838"/>
            <a:ext cx="17386944" cy="9779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l">
              <a:defRPr/>
            </a:pPr>
            <a:r>
              <a:rPr lang="en-US" altLang="ko-KR" b="1">
                <a:solidFill>
                  <a:srgbClr val="313131"/>
                </a:solidFill>
                <a:latin typeface="맑은 고딕"/>
                <a:ea typeface="맑은 고딕"/>
                <a:cs typeface="Lato Light"/>
                <a:sym typeface="Lato Light"/>
              </a:rPr>
              <a:t>1.</a:t>
            </a:r>
            <a:r>
              <a:rPr lang="ko-KR" altLang="en-US" b="1">
                <a:solidFill>
                  <a:srgbClr val="313131"/>
                </a:solidFill>
                <a:latin typeface="맑은 고딕"/>
                <a:ea typeface="맑은 고딕"/>
                <a:cs typeface="Lato Light"/>
                <a:sym typeface="Lato Light"/>
              </a:rPr>
              <a:t> 팀원 소개 및 역할</a:t>
            </a:r>
          </a:p>
        </p:txBody>
      </p:sp>
      <p:sp>
        <p:nvSpPr>
          <p:cNvPr id="17436" name="Oval 28"/>
          <p:cNvSpPr/>
          <p:nvPr/>
        </p:nvSpPr>
        <p:spPr>
          <a:xfrm>
            <a:off x="4559152" y="3468018"/>
            <a:ext cx="3771900" cy="3771900"/>
          </a:xfrm>
          <a:prstGeom prst="ellipse">
            <a:avLst/>
          </a:prstGeom>
          <a:noFill/>
          <a:ln w="50800" cap="flat">
            <a:solidFill>
              <a:schemeClr val="accent2"/>
            </a:solidFill>
            <a:prstDash val="solid"/>
            <a:miter/>
            <a:headEnd w="med" len="med"/>
            <a:tailEnd w="med" len="med"/>
          </a:ln>
        </p:spPr>
        <p:txBody>
          <a:bodyPr lIns="0" tIns="0" rIns="0" bIns="0"/>
          <a:lstStyle/>
          <a:p>
            <a:pPr lvl="0">
              <a:defRPr/>
            </a:pPr>
            <a:endParaRPr lang="es-ES">
              <a:ln w="9525">
                <a:solidFill>
                  <a:srgbClr val="000000"/>
                </a:solidFill>
              </a:ln>
              <a:solidFill>
                <a:srgbClr val="1487B1"/>
              </a:solidFill>
            </a:endParaRPr>
          </a:p>
        </p:txBody>
      </p:sp>
      <p:sp>
        <p:nvSpPr>
          <p:cNvPr id="17438" name="Oval 30"/>
          <p:cNvSpPr/>
          <p:nvPr/>
        </p:nvSpPr>
        <p:spPr>
          <a:xfrm>
            <a:off x="10004276" y="3496866"/>
            <a:ext cx="3771900" cy="3771900"/>
          </a:xfrm>
          <a:prstGeom prst="ellipse">
            <a:avLst/>
          </a:prstGeom>
          <a:noFill/>
          <a:ln w="50800" cap="flat">
            <a:solidFill>
              <a:schemeClr val="accent3"/>
            </a:solidFill>
            <a:prstDash val="solid"/>
            <a:miter/>
            <a:headEnd w="med" len="med"/>
            <a:tailEnd w="med" len="med"/>
          </a:ln>
        </p:spPr>
        <p:txBody>
          <a:bodyPr lIns="0" tIns="0" rIns="0" bIns="0"/>
          <a:lstStyle/>
          <a:p>
            <a:pPr lvl="0">
              <a:defRPr/>
            </a:pPr>
            <a:endParaRPr lang="es-ES"/>
          </a:p>
        </p:txBody>
      </p:sp>
      <p:sp>
        <p:nvSpPr>
          <p:cNvPr id="17440" name="Oval 32"/>
          <p:cNvSpPr/>
          <p:nvPr/>
        </p:nvSpPr>
        <p:spPr>
          <a:xfrm>
            <a:off x="15832608" y="3496866"/>
            <a:ext cx="3771900" cy="3771900"/>
          </a:xfrm>
          <a:prstGeom prst="ellipse">
            <a:avLst/>
          </a:prstGeom>
          <a:noFill/>
          <a:ln w="50800" cap="flat">
            <a:solidFill>
              <a:schemeClr val="accent4"/>
            </a:solidFill>
            <a:prstDash val="solid"/>
            <a:miter/>
            <a:headEnd w="med" len="med"/>
            <a:tailEnd w="med" len="med"/>
          </a:ln>
        </p:spPr>
        <p:txBody>
          <a:bodyPr lIns="0" tIns="0" rIns="0" bIns="0"/>
          <a:lstStyle/>
          <a:p>
            <a:pPr lvl="0">
              <a:defRPr/>
            </a:pPr>
            <a:endParaRPr lang="es-ES"/>
          </a:p>
        </p:txBody>
      </p:sp>
      <p:sp>
        <p:nvSpPr>
          <p:cNvPr id="17452" name="TextBox 17451"/>
          <p:cNvSpPr txBox="1"/>
          <p:nvPr/>
        </p:nvSpPr>
        <p:spPr>
          <a:xfrm>
            <a:off x="6096000" y="6913240"/>
            <a:ext cx="12192000" cy="914400"/>
          </a:xfrm>
          <a:prstGeom prst="rect">
            <a:avLst/>
          </a:prstGeom>
        </p:spPr>
        <p:txBody>
          <a:bodyPr wrap="none"/>
          <a:lstStyle/>
          <a:p>
            <a:pPr lvl="0">
              <a:defRPr/>
            </a:pPr>
            <a:r>
              <a:rPr lang="en-US">
                <a:solidFill>
                  <a:srgbClr val="FFFFFF"/>
                </a:solidFill>
                <a:latin typeface="Lato Light"/>
                <a:ea typeface="MS PGothic"/>
                <a:cs typeface="Lato Light"/>
                <a:sym typeface="Lato Light"/>
              </a:rPr>
              <a:t>4</a:t>
            </a:r>
            <a:endParaRPr/>
          </a:p>
        </p:txBody>
      </p:sp>
      <p:sp>
        <p:nvSpPr>
          <p:cNvPr id="17453" name="TextBox 17452"/>
          <p:cNvSpPr txBox="1"/>
          <p:nvPr/>
        </p:nvSpPr>
        <p:spPr>
          <a:xfrm>
            <a:off x="4199112" y="9098632"/>
            <a:ext cx="4392488" cy="3528392"/>
          </a:xfrm>
          <a:prstGeom prst="rect">
            <a:avLst/>
          </a:prstGeom>
        </p:spPr>
        <p:txBody>
          <a:bodyPr wrap="square"/>
          <a:lstStyle/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3000" b="1" dirty="0">
                <a:latin typeface="맑은 고딕"/>
                <a:ea typeface="맑은 고딕"/>
              </a:rPr>
              <a:t>-</a:t>
            </a:r>
            <a:r>
              <a:rPr sz="3000" b="1" i="0" u="none" strike="noStrike" dirty="0" err="1">
                <a:latin typeface="맑은 고딕"/>
                <a:ea typeface="맑은 고딕"/>
              </a:rPr>
              <a:t>주제</a:t>
            </a:r>
            <a:r>
              <a:rPr sz="3000" b="1" i="0" u="none" strike="noStrike" dirty="0">
                <a:latin typeface="맑은 고딕"/>
                <a:ea typeface="맑은 고딕"/>
              </a:rPr>
              <a:t> </a:t>
            </a:r>
            <a:r>
              <a:rPr sz="3000" b="1" i="0" u="none" strike="noStrike" dirty="0" err="1">
                <a:latin typeface="맑은 고딕"/>
                <a:ea typeface="맑은 고딕"/>
              </a:rPr>
              <a:t>제안</a:t>
            </a:r>
            <a:r>
              <a:rPr lang="en-US" altLang="ko-KR" sz="3000" b="1" i="0" u="none" strike="noStrike" dirty="0">
                <a:latin typeface="맑은 고딕"/>
                <a:ea typeface="맑은 고딕"/>
              </a:rPr>
              <a:t> </a:t>
            </a:r>
            <a:r>
              <a:rPr lang="ko-KR" altLang="en-US" sz="3000" b="1" i="0" u="none" strike="noStrike" dirty="0">
                <a:latin typeface="맑은 고딕"/>
                <a:ea typeface="맑은 고딕"/>
              </a:rPr>
              <a:t>및 물건 공수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3000" b="1" i="0" u="none" strike="noStrike" dirty="0">
                <a:latin typeface="맑은 고딕"/>
                <a:ea typeface="맑은 고딕"/>
              </a:rPr>
              <a:t>-S.W </a:t>
            </a:r>
            <a:r>
              <a:rPr lang="ko-KR" altLang="en-US" sz="3000" b="1" i="0" u="none" strike="noStrike" dirty="0">
                <a:latin typeface="맑은 고딕"/>
                <a:ea typeface="맑은 고딕"/>
              </a:rPr>
              <a:t>관련 설계 및 설치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3000" b="1" i="0" u="none" strike="noStrike" dirty="0">
                <a:latin typeface="맑은 고딕"/>
                <a:ea typeface="맑은 고딕"/>
              </a:rPr>
              <a:t>-</a:t>
            </a:r>
            <a:r>
              <a:rPr lang="ko-KR" altLang="en-US" sz="3000" b="1" i="0" u="none" strike="noStrike" dirty="0">
                <a:latin typeface="맑은 고딕"/>
                <a:ea typeface="맑은 고딕"/>
              </a:rPr>
              <a:t>실험 최종 보고서 작성</a:t>
            </a:r>
          </a:p>
        </p:txBody>
      </p:sp>
      <p:sp>
        <p:nvSpPr>
          <p:cNvPr id="17455" name="TextBox 17454"/>
          <p:cNvSpPr txBox="1"/>
          <p:nvPr/>
        </p:nvSpPr>
        <p:spPr>
          <a:xfrm>
            <a:off x="9887744" y="9170640"/>
            <a:ext cx="5328592" cy="3664024"/>
          </a:xfrm>
          <a:prstGeom prst="rect">
            <a:avLst/>
          </a:prstGeom>
        </p:spPr>
        <p:txBody>
          <a:bodyPr wrap="square"/>
          <a:lstStyle/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0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-H.W</a:t>
            </a:r>
            <a:r>
              <a:rPr kumimoji="0" lang="ko-KR" altLang="en-US" sz="30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 관련 설계 및 설치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0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-H.W </a:t>
            </a:r>
            <a:r>
              <a:rPr kumimoji="0" lang="ko-KR" altLang="en-US" sz="30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오픈소스 활용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0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-</a:t>
            </a:r>
            <a:r>
              <a:rPr kumimoji="0" lang="ko-KR" altLang="en-US" sz="30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실험 발표 </a:t>
            </a:r>
            <a:r>
              <a:rPr kumimoji="0" lang="en-US" altLang="ko-KR" sz="30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ppt </a:t>
            </a:r>
            <a:r>
              <a:rPr kumimoji="0" lang="ko-KR" altLang="en-US" sz="30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작성</a:t>
            </a:r>
          </a:p>
        </p:txBody>
      </p:sp>
      <p:sp>
        <p:nvSpPr>
          <p:cNvPr id="17456" name="TextBox 17455"/>
          <p:cNvSpPr txBox="1"/>
          <p:nvPr/>
        </p:nvSpPr>
        <p:spPr>
          <a:xfrm>
            <a:off x="15792400" y="9162256"/>
            <a:ext cx="4392488" cy="3528392"/>
          </a:xfrm>
          <a:prstGeom prst="rect">
            <a:avLst/>
          </a:prstGeom>
        </p:spPr>
        <p:txBody>
          <a:bodyPr wrap="square"/>
          <a:lstStyle/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0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-S.W </a:t>
            </a:r>
            <a:r>
              <a:rPr kumimoji="0" lang="ko-KR" altLang="en-US" sz="30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오픈소스 구현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0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-H.W </a:t>
            </a:r>
            <a:r>
              <a:rPr kumimoji="0" lang="ko-KR" altLang="en-US" sz="30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오픈소스 구현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30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-</a:t>
            </a:r>
            <a:r>
              <a:rPr kumimoji="0" lang="ko-KR" altLang="en-US" sz="30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실험 최종 발표자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4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4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4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40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4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4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4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4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4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4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4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4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74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74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4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74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74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74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5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74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74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74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74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74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74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74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4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74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74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74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74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8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7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74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9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74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74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74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1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74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74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74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grpId="1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74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7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74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09" grpId="0" animBg="1"/>
      <p:bldP spid="17410" grpId="1" animBg="1"/>
      <p:bldP spid="17414" grpId="4" animBg="1"/>
      <p:bldP spid="17415" grpId="5" animBg="1"/>
      <p:bldP spid="17416" grpId="8" animBg="1"/>
      <p:bldP spid="17417" grpId="9" animBg="1"/>
      <p:bldP spid="17436" grpId="2" animBg="1"/>
      <p:bldP spid="17438" grpId="6" animBg="1"/>
      <p:bldP spid="17440" grpId="10" animBg="1"/>
      <p:bldP spid="17453" grpId="3" animBg="1"/>
      <p:bldP spid="17455" grpId="7" animBg="1"/>
      <p:bldP spid="17456" grpId="1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/>
          <p:nvPr/>
        </p:nvSpPr>
        <p:spPr>
          <a:xfrm>
            <a:off x="3211984" y="1097360"/>
            <a:ext cx="7035800" cy="9779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l">
              <a:defRPr/>
            </a:pPr>
            <a:r>
              <a:rPr lang="en-US" altLang="ko-KR" b="1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2.</a:t>
            </a:r>
            <a:r>
              <a:rPr lang="ko-KR" altLang="en-US" b="1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 프로젝트 목적</a:t>
            </a:r>
          </a:p>
        </p:txBody>
      </p:sp>
      <p:sp>
        <p:nvSpPr>
          <p:cNvPr id="16388" name="TextBox 16387"/>
          <p:cNvSpPr txBox="1"/>
          <p:nvPr/>
        </p:nvSpPr>
        <p:spPr>
          <a:xfrm>
            <a:off x="1390800" y="2177480"/>
            <a:ext cx="7488832" cy="1368152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en-US" altLang="ko-KR" sz="4000">
                <a:latin typeface="맑은 고딕"/>
                <a:ea typeface="맑은 고딕"/>
              </a:rPr>
              <a:t>2-1)</a:t>
            </a:r>
            <a:r>
              <a:rPr lang="ko-KR" altLang="en-US" sz="4000">
                <a:latin typeface="맑은 고딕"/>
                <a:ea typeface="맑은 고딕"/>
              </a:rPr>
              <a:t> 필요성</a:t>
            </a:r>
          </a:p>
        </p:txBody>
      </p:sp>
      <p:pic>
        <p:nvPicPr>
          <p:cNvPr id="16389" name="그림 16388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191000" y="3140606"/>
            <a:ext cx="8468274" cy="6165665"/>
          </a:xfrm>
          <a:prstGeom prst="rect">
            <a:avLst/>
          </a:prstGeom>
        </p:spPr>
      </p:pic>
      <p:pic>
        <p:nvPicPr>
          <p:cNvPr id="16390" name="그림 1638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687944" y="1177116"/>
            <a:ext cx="10225136" cy="8129156"/>
          </a:xfrm>
          <a:prstGeom prst="rect">
            <a:avLst/>
          </a:prstGeom>
        </p:spPr>
      </p:pic>
      <p:sp>
        <p:nvSpPr>
          <p:cNvPr id="16391" name="TextBox 16390"/>
          <p:cNvSpPr txBox="1"/>
          <p:nvPr/>
        </p:nvSpPr>
        <p:spPr>
          <a:xfrm>
            <a:off x="3118992" y="10170368"/>
            <a:ext cx="20306256" cy="3096344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en-US" altLang="ko-KR" sz="5000" b="1">
                <a:latin typeface="맑은 고딕"/>
                <a:ea typeface="맑은 고딕"/>
              </a:rPr>
              <a:t>covid-19</a:t>
            </a:r>
            <a:r>
              <a:rPr lang="ko-KR" altLang="en-US" sz="5000" b="1">
                <a:latin typeface="맑은 고딕"/>
                <a:ea typeface="맑은 고딕"/>
              </a:rPr>
              <a:t>로 우리 사회는 인력 부족에 시달리고있다</a:t>
            </a:r>
            <a:r>
              <a:rPr lang="en-US" altLang="ko-KR" sz="5000" b="1">
                <a:latin typeface="맑은 고딕"/>
                <a:ea typeface="맑은 고딕"/>
              </a:rPr>
              <a:t>.</a:t>
            </a:r>
          </a:p>
          <a:p>
            <a:pPr>
              <a:defRPr/>
            </a:pPr>
            <a:endParaRPr lang="en-US" altLang="ko-KR" sz="5000" b="1">
              <a:latin typeface="맑은 고딕"/>
              <a:ea typeface="맑은 고딕"/>
            </a:endParaRPr>
          </a:p>
          <a:p>
            <a:pPr>
              <a:defRPr/>
            </a:pPr>
            <a:r>
              <a:rPr lang="ko-KR" altLang="en-US" sz="5000" b="1">
                <a:latin typeface="맑은 고딕"/>
                <a:ea typeface="맑은 고딕"/>
              </a:rPr>
              <a:t>사물 인터넷</a:t>
            </a:r>
            <a:r>
              <a:rPr lang="en-US" altLang="ko-KR" sz="5000" b="1">
                <a:latin typeface="맑은 고딕"/>
                <a:ea typeface="맑은 고딕"/>
              </a:rPr>
              <a:t>(IOT)</a:t>
            </a:r>
            <a:r>
              <a:rPr lang="ko-KR" altLang="en-US" sz="5000" b="1">
                <a:latin typeface="맑은 고딕"/>
                <a:ea typeface="맑은 고딕"/>
              </a:rPr>
              <a:t>를 이용하여 도움을 보탤 방법은 없을까</a:t>
            </a:r>
            <a:r>
              <a:rPr lang="en-US" altLang="ko-KR" sz="5000" b="1">
                <a:latin typeface="맑은 고딕"/>
                <a:ea typeface="맑은 고딕"/>
              </a:rPr>
              <a:t>?!</a:t>
            </a:r>
          </a:p>
          <a:p>
            <a:pPr>
              <a:defRPr/>
            </a:pPr>
            <a:endParaRPr lang="ko-KR" altLang="en-US">
              <a:latin typeface="맑은 고딕"/>
              <a:ea typeface="맑은 고딕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3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3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9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/>
          <p:nvPr/>
        </p:nvSpPr>
        <p:spPr>
          <a:xfrm>
            <a:off x="3211984" y="1097360"/>
            <a:ext cx="7035800" cy="9779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l">
              <a:defRPr/>
            </a:pPr>
            <a:r>
              <a:rPr lang="en-US" altLang="ko-KR" b="1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2.</a:t>
            </a:r>
            <a:r>
              <a:rPr lang="ko-KR" altLang="en-US" b="1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 프로젝트 목적</a:t>
            </a:r>
          </a:p>
        </p:txBody>
      </p:sp>
      <p:sp>
        <p:nvSpPr>
          <p:cNvPr id="16388" name="TextBox 16387"/>
          <p:cNvSpPr txBox="1"/>
          <p:nvPr/>
        </p:nvSpPr>
        <p:spPr>
          <a:xfrm>
            <a:off x="1966864" y="2249488"/>
            <a:ext cx="7488832" cy="1368152"/>
          </a:xfrm>
          <a:prstGeom prst="rect">
            <a:avLst/>
          </a:prstGeom>
        </p:spPr>
        <p:txBody>
          <a:bodyPr wrap="square"/>
          <a:lstStyle/>
          <a:p>
            <a:pPr>
              <a:defRPr/>
            </a:pPr>
            <a:r>
              <a:rPr lang="en-US" altLang="ko-KR" sz="4000">
                <a:latin typeface="맑은 고딕"/>
                <a:ea typeface="맑은 고딕"/>
              </a:rPr>
              <a:t>2-1)</a:t>
            </a:r>
            <a:r>
              <a:rPr lang="ko-KR" altLang="en-US" sz="4000">
                <a:latin typeface="맑은 고딕"/>
                <a:ea typeface="맑은 고딕"/>
              </a:rPr>
              <a:t> 주요 수행 능력</a:t>
            </a:r>
          </a:p>
        </p:txBody>
      </p:sp>
      <p:sp>
        <p:nvSpPr>
          <p:cNvPr id="16391" name="TextBox 16390"/>
          <p:cNvSpPr txBox="1"/>
          <p:nvPr/>
        </p:nvSpPr>
        <p:spPr>
          <a:xfrm>
            <a:off x="2038872" y="7866112"/>
            <a:ext cx="20306256" cy="1944216"/>
          </a:xfrm>
          <a:prstGeom prst="rect">
            <a:avLst/>
          </a:prstGeom>
        </p:spPr>
        <p:txBody>
          <a:bodyPr wrap="square"/>
          <a:lstStyle/>
          <a:p>
            <a:pPr indent="30480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4400" b="1">
                <a:latin typeface="맑은 고딕"/>
                <a:ea typeface="맑은 고딕"/>
              </a:rPr>
              <a:t>(1)</a:t>
            </a:r>
            <a:r>
              <a:rPr lang="ko-KR" altLang="en-US" sz="4400" b="1">
                <a:latin typeface="맑은 고딕"/>
                <a:ea typeface="맑은 고딕"/>
              </a:rPr>
              <a:t> </a:t>
            </a:r>
            <a:r>
              <a:rPr sz="4400" b="1" i="0" u="none" strike="noStrike"/>
              <a:t>마스크의 유무 파악</a:t>
            </a:r>
            <a:r>
              <a:rPr lang="EN-US" sz="4400" b="1" i="0" u="none" strike="noStrike"/>
              <a:t>(</a:t>
            </a:r>
            <a:r>
              <a:rPr sz="4400" b="1" i="0" u="none" strike="noStrike"/>
              <a:t>카메라</a:t>
            </a:r>
            <a:r>
              <a:rPr lang="EN-US" sz="4400" b="1" i="0" u="none" strike="noStrike"/>
              <a:t>&amp;</a:t>
            </a:r>
            <a:r>
              <a:rPr sz="4400" b="1" i="0" u="none" strike="noStrike"/>
              <a:t>딥러닝</a:t>
            </a:r>
            <a:r>
              <a:rPr lang="EN-US" sz="4400" b="1" i="0" u="none" strike="noStrike"/>
              <a:t>)</a:t>
            </a:r>
          </a:p>
        </p:txBody>
      </p:sp>
      <p:pic>
        <p:nvPicPr>
          <p:cNvPr id="16392" name="그림 16391"/>
          <p:cNvPicPr>
            <a:picLocks noChangeAspect="1"/>
          </p:cNvPicPr>
          <p:nvPr/>
        </p:nvPicPr>
        <p:blipFill rotWithShape="1">
          <a:blip r:embed="rId2"/>
          <a:srcRect l="33810" r="26910" b="66910"/>
          <a:stretch>
            <a:fillRect/>
          </a:stretch>
        </p:blipFill>
        <p:spPr>
          <a:xfrm>
            <a:off x="2326904" y="3582144"/>
            <a:ext cx="4176464" cy="3275856"/>
          </a:xfrm>
          <a:prstGeom prst="rect">
            <a:avLst/>
          </a:prstGeom>
        </p:spPr>
      </p:pic>
      <p:pic>
        <p:nvPicPr>
          <p:cNvPr id="16393" name="그림 16392"/>
          <p:cNvPicPr>
            <a:picLocks noChangeAspect="1"/>
          </p:cNvPicPr>
          <p:nvPr/>
        </p:nvPicPr>
        <p:blipFill rotWithShape="1">
          <a:blip r:embed="rId3"/>
          <a:srcRect r="40550" b="42320"/>
          <a:stretch>
            <a:fillRect/>
          </a:stretch>
        </p:blipFill>
        <p:spPr>
          <a:xfrm>
            <a:off x="11399912" y="4154810"/>
            <a:ext cx="2718048" cy="2703190"/>
          </a:xfrm>
          <a:prstGeom prst="rect">
            <a:avLst/>
          </a:prstGeom>
        </p:spPr>
      </p:pic>
      <p:pic>
        <p:nvPicPr>
          <p:cNvPr id="16394" name="그림 16393"/>
          <p:cNvPicPr>
            <a:picLocks noChangeAspect="1"/>
          </p:cNvPicPr>
          <p:nvPr/>
        </p:nvPicPr>
        <p:blipFill rotWithShape="1">
          <a:blip r:embed="rId4"/>
          <a:srcRect l="18500" b="1000"/>
          <a:stretch>
            <a:fillRect/>
          </a:stretch>
        </p:blipFill>
        <p:spPr>
          <a:xfrm>
            <a:off x="6575376" y="3802781"/>
            <a:ext cx="3726160" cy="3055218"/>
          </a:xfrm>
          <a:prstGeom prst="rect">
            <a:avLst/>
          </a:prstGeom>
        </p:spPr>
      </p:pic>
      <p:pic>
        <p:nvPicPr>
          <p:cNvPr id="16395" name="그림 16394"/>
          <p:cNvPicPr>
            <a:picLocks noChangeAspect="1"/>
          </p:cNvPicPr>
          <p:nvPr/>
        </p:nvPicPr>
        <p:blipFill rotWithShape="1">
          <a:blip r:embed="rId5"/>
          <a:srcRect t="50000"/>
          <a:stretch>
            <a:fillRect/>
          </a:stretch>
        </p:blipFill>
        <p:spPr>
          <a:xfrm>
            <a:off x="15087128" y="2895599"/>
            <a:ext cx="3657600" cy="3962400"/>
          </a:xfrm>
          <a:prstGeom prst="rect">
            <a:avLst/>
          </a:prstGeom>
        </p:spPr>
      </p:pic>
      <p:sp>
        <p:nvSpPr>
          <p:cNvPr id="16396" name="TextBox 16395"/>
          <p:cNvSpPr txBox="1"/>
          <p:nvPr/>
        </p:nvSpPr>
        <p:spPr>
          <a:xfrm>
            <a:off x="10535816" y="4625752"/>
            <a:ext cx="1296144" cy="1158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7000"/>
              <a:t>+</a:t>
            </a:r>
          </a:p>
        </p:txBody>
      </p:sp>
      <p:sp>
        <p:nvSpPr>
          <p:cNvPr id="16397" name="TextBox 16396"/>
          <p:cNvSpPr txBox="1"/>
          <p:nvPr/>
        </p:nvSpPr>
        <p:spPr>
          <a:xfrm>
            <a:off x="13920192" y="4691678"/>
            <a:ext cx="1296144" cy="1158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7000" b="0" i="0" u="none" strike="noStrike" kern="1200" cap="none" spc="0" normalizeH="0" baseline="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rPr>
              <a:t>+</a:t>
            </a:r>
          </a:p>
        </p:txBody>
      </p:sp>
      <p:sp>
        <p:nvSpPr>
          <p:cNvPr id="16398" name="TextBox 16397"/>
          <p:cNvSpPr txBox="1"/>
          <p:nvPr/>
        </p:nvSpPr>
        <p:spPr>
          <a:xfrm>
            <a:off x="5423248" y="4697760"/>
            <a:ext cx="1296144" cy="1158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7000" b="0" i="0" u="none" strike="noStrike" kern="1200" cap="none" spc="0" normalizeH="0" baseline="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rPr>
              <a:t>+</a:t>
            </a:r>
          </a:p>
        </p:txBody>
      </p:sp>
      <p:sp>
        <p:nvSpPr>
          <p:cNvPr id="16399" name="TextBox 16398"/>
          <p:cNvSpPr txBox="1"/>
          <p:nvPr/>
        </p:nvSpPr>
        <p:spPr>
          <a:xfrm>
            <a:off x="2038871" y="9378280"/>
            <a:ext cx="20306256" cy="1944216"/>
          </a:xfrm>
          <a:prstGeom prst="rect">
            <a:avLst/>
          </a:prstGeom>
        </p:spPr>
        <p:txBody>
          <a:bodyPr wrap="square"/>
          <a:lstStyle/>
          <a:p>
            <a:pPr indent="30480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44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</a:rPr>
              <a:t>(</a:t>
            </a:r>
            <a:r>
              <a:rPr lang="EN-US" sz="4400" b="1" i="0" u="none" strike="noStrike"/>
              <a:t>2)</a:t>
            </a:r>
            <a:r>
              <a:rPr lang="ko-KR" altLang="en-US" sz="4400" b="1" i="0" u="none" strike="noStrike"/>
              <a:t> 측정 한</a:t>
            </a:r>
            <a:r>
              <a:rPr sz="4400" b="1" i="0" u="none" strike="noStrike"/>
              <a:t> 체온이 정상범위인지 판별</a:t>
            </a:r>
          </a:p>
        </p:txBody>
      </p:sp>
      <p:sp>
        <p:nvSpPr>
          <p:cNvPr id="16400" name="TextBox 16399"/>
          <p:cNvSpPr txBox="1"/>
          <p:nvPr/>
        </p:nvSpPr>
        <p:spPr>
          <a:xfrm>
            <a:off x="2038871" y="10962456"/>
            <a:ext cx="20306256" cy="1944216"/>
          </a:xfrm>
          <a:prstGeom prst="rect">
            <a:avLst/>
          </a:prstGeom>
        </p:spPr>
        <p:txBody>
          <a:bodyPr wrap="square"/>
          <a:lstStyle/>
          <a:p>
            <a:pPr indent="30480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4400" b="1" i="0" u="none" strike="noStrike"/>
              <a:t>(</a:t>
            </a:r>
            <a:r>
              <a:rPr lang="EN-US" sz="4400" b="1" i="0" u="none" strike="noStrike"/>
              <a:t>3)</a:t>
            </a:r>
            <a:r>
              <a:rPr sz="4400" b="1" i="0" u="none" strike="noStrike"/>
              <a:t> </a:t>
            </a:r>
            <a:r>
              <a:rPr lang="ko-KR" altLang="en-US" sz="4400" b="1" i="0" u="none" strike="noStrike"/>
              <a:t>위 두가지 조건을 만족하였을 때 알림 </a:t>
            </a:r>
            <a:r>
              <a:rPr sz="4400" b="1" i="0" u="none" strike="noStrike"/>
              <a:t>구현</a:t>
            </a:r>
            <a:r>
              <a:rPr lang="EN-US" sz="4400" b="1" i="0" u="none" strike="noStrike"/>
              <a:t>(LED, </a:t>
            </a:r>
            <a:r>
              <a:rPr sz="4400" b="1" i="0" u="none" strike="noStrike"/>
              <a:t>소리 등</a:t>
            </a:r>
            <a:r>
              <a:rPr lang="EN-US" sz="4400" b="1" i="0" u="none" strike="noStrike"/>
              <a:t>)</a:t>
            </a:r>
          </a:p>
        </p:txBody>
      </p:sp>
      <p:pic>
        <p:nvPicPr>
          <p:cNvPr id="16401" name="그림 16400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20322008" y="3619500"/>
            <a:ext cx="2743200" cy="3238500"/>
          </a:xfrm>
          <a:prstGeom prst="rect">
            <a:avLst/>
          </a:prstGeom>
        </p:spPr>
      </p:pic>
      <p:sp>
        <p:nvSpPr>
          <p:cNvPr id="16402" name="TextBox 16401"/>
          <p:cNvSpPr txBox="1"/>
          <p:nvPr/>
        </p:nvSpPr>
        <p:spPr>
          <a:xfrm>
            <a:off x="19104768" y="4619670"/>
            <a:ext cx="1296144" cy="1158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7000" b="0" i="0" u="none" strike="noStrike" kern="1200" cap="none" spc="0" normalizeH="0" baseline="0">
                <a:solidFill>
                  <a:srgbClr val="000000"/>
                </a:solidFill>
                <a:latin typeface="Gill Sans"/>
                <a:ea typeface="ヒラギノ角ゴ ProN W3"/>
                <a:cs typeface="ヒラギノ角ゴ ProN W3"/>
                <a:sym typeface="Gill Sans"/>
              </a:rPr>
              <a:t>+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3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3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3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3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4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4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91" grpId="0" animBg="1"/>
      <p:bldP spid="16399" grpId="1" animBg="1"/>
      <p:bldP spid="16400" grpId="2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29" name="Group 1"/>
          <p:cNvGrpSpPr/>
          <p:nvPr/>
        </p:nvGrpSpPr>
        <p:grpSpPr>
          <a:xfrm>
            <a:off x="17171428" y="6858000"/>
            <a:ext cx="6580180" cy="1266825"/>
            <a:chOff x="0" y="292"/>
            <a:chExt cx="4144" cy="798"/>
          </a:xfrm>
        </p:grpSpPr>
        <p:sp>
          <p:nvSpPr>
            <p:cNvPr id="22531" name="Rectangle 3"/>
            <p:cNvSpPr/>
            <p:nvPr/>
          </p:nvSpPr>
          <p:spPr>
            <a:xfrm>
              <a:off x="45" y="562"/>
              <a:ext cx="4008" cy="528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/>
            <a:lstStyle/>
            <a:p>
              <a:pPr algn="l">
                <a:defRPr/>
              </a:pPr>
              <a:r>
                <a:rPr lang="ko-KR" altLang="en-US" sz="3000" b="1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카메라 연결</a:t>
              </a:r>
            </a:p>
          </p:txBody>
        </p:sp>
        <p:sp>
          <p:nvSpPr>
            <p:cNvPr id="22532" name="Rectangle 4"/>
            <p:cNvSpPr/>
            <p:nvPr/>
          </p:nvSpPr>
          <p:spPr>
            <a:xfrm>
              <a:off x="0" y="292"/>
              <a:ext cx="4144" cy="240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ctr"/>
            <a:lstStyle/>
            <a:p>
              <a:pPr algn="l">
                <a:defRPr/>
              </a:pPr>
              <a:r>
                <a:rPr lang="en-US" altLang="ko-KR" sz="3000" b="1">
                  <a:solidFill>
                    <a:schemeClr val="accent2"/>
                  </a:solidFill>
                  <a:latin typeface="맑은 고딕"/>
                  <a:ea typeface="맑은 고딕"/>
                  <a:cs typeface="Verdana"/>
                  <a:sym typeface="Verdana"/>
                </a:rPr>
                <a:t>(5)</a:t>
              </a:r>
              <a:r>
                <a:rPr lang="ko-KR" altLang="en-US" sz="3000" b="1">
                  <a:solidFill>
                    <a:schemeClr val="accent2"/>
                  </a:solidFill>
                  <a:latin typeface="맑은 고딕"/>
                  <a:ea typeface="맑은 고딕"/>
                  <a:cs typeface="Verdana"/>
                  <a:sym typeface="Verdana"/>
                </a:rPr>
                <a:t> </a:t>
              </a:r>
              <a:r>
                <a:rPr lang="en-US" altLang="ko-KR" sz="3000" b="1">
                  <a:solidFill>
                    <a:schemeClr val="accent2"/>
                  </a:solidFill>
                  <a:latin typeface="맑은 고딕"/>
                  <a:ea typeface="맑은 고딕"/>
                  <a:cs typeface="Verdana"/>
                  <a:sym typeface="Verdana"/>
                </a:rPr>
                <a:t>CSI Camera Connector</a:t>
              </a:r>
            </a:p>
          </p:txBody>
        </p:sp>
      </p:grpSp>
      <p:grpSp>
        <p:nvGrpSpPr>
          <p:cNvPr id="22542" name="Group 14"/>
          <p:cNvGrpSpPr/>
          <p:nvPr/>
        </p:nvGrpSpPr>
        <p:grpSpPr>
          <a:xfrm>
            <a:off x="17171428" y="8154143"/>
            <a:ext cx="6580180" cy="1355319"/>
            <a:chOff x="0" y="293"/>
            <a:chExt cx="4144" cy="853"/>
          </a:xfrm>
        </p:grpSpPr>
        <p:sp>
          <p:nvSpPr>
            <p:cNvPr id="22544" name="Rectangle 16"/>
            <p:cNvSpPr/>
            <p:nvPr/>
          </p:nvSpPr>
          <p:spPr>
            <a:xfrm>
              <a:off x="0" y="293"/>
              <a:ext cx="4144" cy="240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ctr"/>
            <a:lstStyle/>
            <a:p>
              <a:pPr algn="l">
                <a:defRPr/>
              </a:pPr>
              <a:r>
                <a:rPr lang="en-US" altLang="ko-KR" sz="3000" b="1">
                  <a:solidFill>
                    <a:schemeClr val="accent2"/>
                  </a:solidFill>
                  <a:latin typeface="맑은 고딕"/>
                  <a:ea typeface="맑은 고딕"/>
                  <a:cs typeface="Verdana"/>
                  <a:sym typeface="Verdana"/>
                </a:rPr>
                <a:t>(6)</a:t>
              </a:r>
              <a:r>
                <a:rPr lang="ko-KR" altLang="en-US" sz="3000" b="1">
                  <a:solidFill>
                    <a:schemeClr val="accent2"/>
                  </a:solidFill>
                  <a:latin typeface="맑은 고딕"/>
                  <a:ea typeface="맑은 고딕"/>
                  <a:cs typeface="Verdana"/>
                  <a:sym typeface="Verdana"/>
                </a:rPr>
                <a:t> </a:t>
              </a:r>
              <a:r>
                <a:rPr lang="en-US" altLang="ko-KR" sz="3000" b="1">
                  <a:solidFill>
                    <a:schemeClr val="accent2"/>
                  </a:solidFill>
                  <a:latin typeface="맑은 고딕"/>
                  <a:ea typeface="맑은 고딕"/>
                  <a:cs typeface="Verdana"/>
                  <a:sym typeface="Verdana"/>
                </a:rPr>
                <a:t>Micro SD card Slot</a:t>
              </a:r>
            </a:p>
          </p:txBody>
        </p:sp>
        <p:sp>
          <p:nvSpPr>
            <p:cNvPr id="22545" name="Rectangle 17"/>
            <p:cNvSpPr/>
            <p:nvPr/>
          </p:nvSpPr>
          <p:spPr>
            <a:xfrm>
              <a:off x="45" y="618"/>
              <a:ext cx="4008" cy="528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/>
            <a:lstStyle/>
            <a:p>
              <a:pPr algn="l">
                <a:defRPr/>
              </a:pPr>
              <a:r>
                <a:rPr lang="en-US" altLang="ko-KR" sz="3000" b="1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OS</a:t>
              </a:r>
              <a:r>
                <a:rPr lang="ko-KR" altLang="en-US" sz="3000" b="1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 및 </a:t>
              </a:r>
              <a:r>
                <a:rPr lang="en-US" altLang="ko-KR" sz="3000" b="1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S.W</a:t>
              </a:r>
              <a:r>
                <a:rPr lang="ko-KR" altLang="en-US" sz="3000" b="1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가 저장된 </a:t>
              </a:r>
              <a:r>
                <a:rPr lang="en-US" altLang="ko-KR" sz="3000" b="1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SD</a:t>
              </a:r>
              <a:r>
                <a:rPr lang="ko-KR" altLang="en-US" sz="3000" b="1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 카드 슬롯</a:t>
              </a:r>
            </a:p>
          </p:txBody>
        </p:sp>
      </p:grpSp>
      <p:grpSp>
        <p:nvGrpSpPr>
          <p:cNvPr id="22546" name="Group 18"/>
          <p:cNvGrpSpPr/>
          <p:nvPr/>
        </p:nvGrpSpPr>
        <p:grpSpPr>
          <a:xfrm>
            <a:off x="17171428" y="9450288"/>
            <a:ext cx="6580180" cy="1408112"/>
            <a:chOff x="0" y="293"/>
            <a:chExt cx="4144" cy="887"/>
          </a:xfrm>
        </p:grpSpPr>
        <p:sp>
          <p:nvSpPr>
            <p:cNvPr id="22548" name="Rectangle 20"/>
            <p:cNvSpPr/>
            <p:nvPr/>
          </p:nvSpPr>
          <p:spPr>
            <a:xfrm>
              <a:off x="0" y="293"/>
              <a:ext cx="4144" cy="240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ctr"/>
            <a:lstStyle/>
            <a:p>
              <a:pPr algn="l">
                <a:defRPr/>
              </a:pPr>
              <a:r>
                <a:rPr lang="en-US" altLang="ko-KR" sz="3000" b="1">
                  <a:solidFill>
                    <a:schemeClr val="accent2"/>
                  </a:solidFill>
                  <a:latin typeface="맑은 고딕"/>
                  <a:ea typeface="맑은 고딕"/>
                  <a:cs typeface="Verdana"/>
                  <a:sym typeface="Verdana"/>
                </a:rPr>
                <a:t>(7)</a:t>
              </a:r>
              <a:r>
                <a:rPr lang="ko-KR" altLang="en-US" sz="3000" b="1">
                  <a:solidFill>
                    <a:schemeClr val="accent2"/>
                  </a:solidFill>
                  <a:latin typeface="맑은 고딕"/>
                  <a:ea typeface="맑은 고딕"/>
                  <a:cs typeface="Verdana"/>
                  <a:sym typeface="Verdana"/>
                </a:rPr>
                <a:t> </a:t>
              </a:r>
              <a:r>
                <a:rPr lang="en-US" altLang="ko-KR" sz="3000" b="1">
                  <a:solidFill>
                    <a:schemeClr val="accent2"/>
                  </a:solidFill>
                  <a:latin typeface="맑은 고딕"/>
                  <a:ea typeface="맑은 고딕"/>
                  <a:cs typeface="Verdana"/>
                  <a:sym typeface="Verdana"/>
                </a:rPr>
                <a:t>40pin GPIO Header</a:t>
              </a:r>
            </a:p>
          </p:txBody>
        </p:sp>
        <p:sp>
          <p:nvSpPr>
            <p:cNvPr id="22549" name="Rectangle 21"/>
            <p:cNvSpPr/>
            <p:nvPr/>
          </p:nvSpPr>
          <p:spPr>
            <a:xfrm>
              <a:off x="45" y="652"/>
              <a:ext cx="4008" cy="528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/>
            <a:lstStyle/>
            <a:p>
              <a:pPr algn="l">
                <a:defRPr/>
              </a:pPr>
              <a:r>
                <a:rPr lang="en-US" altLang="ko-KR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5v</a:t>
              </a:r>
              <a:r>
                <a:rPr lang="en-US" altLang="ko-KR" sz="3000" b="1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(3</a:t>
              </a:r>
              <a:r>
                <a:rPr lang="ko-KR" altLang="en-US" sz="3000" b="1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번 핀</a:t>
              </a:r>
              <a:r>
                <a:rPr lang="en-US" altLang="ko-KR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),</a:t>
              </a:r>
              <a:r>
                <a:rPr lang="ko-KR" altLang="en-US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 </a:t>
              </a:r>
              <a:r>
                <a:rPr lang="en-US" altLang="ko-KR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Ground(1</a:t>
              </a:r>
              <a:r>
                <a:rPr lang="ko-KR" altLang="en-US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번 핀</a:t>
              </a:r>
              <a:r>
                <a:rPr lang="en-US" altLang="ko-KR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),</a:t>
              </a:r>
              <a:r>
                <a:rPr lang="ko-KR" altLang="en-US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 </a:t>
              </a:r>
              <a:r>
                <a:rPr lang="en-US" altLang="ko-KR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Signal( 4</a:t>
              </a:r>
              <a:r>
                <a:rPr lang="ko-KR" altLang="en-US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번 핀 </a:t>
              </a:r>
              <a:r>
                <a:rPr lang="en-US" altLang="ko-KR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-</a:t>
              </a:r>
              <a:r>
                <a:rPr lang="ko-KR" altLang="en-US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온도센서</a:t>
              </a:r>
              <a:r>
                <a:rPr lang="en-US" altLang="ko-KR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,</a:t>
              </a:r>
              <a:r>
                <a:rPr lang="ko-KR" altLang="en-US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 </a:t>
              </a:r>
              <a:r>
                <a:rPr lang="en-US" altLang="ko-KR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23</a:t>
              </a:r>
              <a:r>
                <a:rPr lang="ko-KR" altLang="en-US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번 핀</a:t>
              </a:r>
              <a:r>
                <a:rPr lang="en-US" altLang="ko-KR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-</a:t>
              </a:r>
              <a:r>
                <a:rPr lang="ko-KR" altLang="en-US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 </a:t>
              </a:r>
              <a:r>
                <a:rPr lang="en-US" altLang="ko-KR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Green LED, 24</a:t>
              </a:r>
              <a:r>
                <a:rPr lang="ko-KR" altLang="en-US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번 핀 </a:t>
              </a:r>
              <a:r>
                <a:rPr lang="en-US" altLang="ko-KR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-</a:t>
              </a:r>
              <a:r>
                <a:rPr lang="ko-KR" altLang="en-US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 </a:t>
              </a:r>
              <a:r>
                <a:rPr lang="en-US" altLang="ko-KR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Red LED) - </a:t>
              </a:r>
              <a:r>
                <a:rPr lang="ko-KR" altLang="en-US" sz="3000" b="1" dirty="0" err="1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라즈베리파이와</a:t>
              </a:r>
              <a:r>
                <a:rPr lang="ko-KR" altLang="en-US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 </a:t>
              </a:r>
              <a:r>
                <a:rPr lang="ko-KR" altLang="en-US" sz="3000" b="1" dirty="0" err="1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브레드보드를</a:t>
              </a:r>
              <a:r>
                <a:rPr lang="ko-KR" altLang="en-US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 연결하여 작동시킨다</a:t>
              </a:r>
              <a:r>
                <a:rPr lang="en-US" altLang="ko-KR" sz="3000" b="1" dirty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.</a:t>
              </a:r>
            </a:p>
          </p:txBody>
        </p:sp>
      </p:grpSp>
      <p:grpSp>
        <p:nvGrpSpPr>
          <p:cNvPr id="22559" name="Group 31"/>
          <p:cNvGrpSpPr/>
          <p:nvPr/>
        </p:nvGrpSpPr>
        <p:grpSpPr>
          <a:xfrm>
            <a:off x="17088544" y="1601416"/>
            <a:ext cx="5264423" cy="1266825"/>
            <a:chOff x="0" y="292"/>
            <a:chExt cx="4177" cy="798"/>
          </a:xfrm>
        </p:grpSpPr>
        <p:sp>
          <p:nvSpPr>
            <p:cNvPr id="22561" name="Rectangle 33"/>
            <p:cNvSpPr/>
            <p:nvPr/>
          </p:nvSpPr>
          <p:spPr>
            <a:xfrm>
              <a:off x="169" y="562"/>
              <a:ext cx="4008" cy="528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/>
            <a:lstStyle/>
            <a:p>
              <a:pPr algn="l">
                <a:defRPr/>
              </a:pPr>
              <a:r>
                <a:rPr lang="ko-KR" altLang="en-US" sz="3000" b="1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무선 와이파이</a:t>
              </a:r>
              <a:r>
                <a:rPr lang="en-US" altLang="ko-KR" sz="3000" b="1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-</a:t>
              </a:r>
              <a:r>
                <a:rPr lang="ko-KR" altLang="en-US" sz="3000" b="1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 인터넷 연결</a:t>
              </a:r>
            </a:p>
          </p:txBody>
        </p:sp>
        <p:sp>
          <p:nvSpPr>
            <p:cNvPr id="22562" name="Rectangle 34"/>
            <p:cNvSpPr/>
            <p:nvPr/>
          </p:nvSpPr>
          <p:spPr>
            <a:xfrm>
              <a:off x="0" y="292"/>
              <a:ext cx="4144" cy="240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ctr"/>
            <a:lstStyle/>
            <a:p>
              <a:pPr algn="l">
                <a:defRPr/>
              </a:pPr>
              <a:r>
                <a:rPr lang="en-US" altLang="ko-KR" sz="3000" b="1">
                  <a:solidFill>
                    <a:schemeClr val="accent2"/>
                  </a:solidFill>
                  <a:latin typeface="맑은 고딕"/>
                  <a:ea typeface="맑은 고딕"/>
                  <a:cs typeface="Verdana"/>
                  <a:sym typeface="Verdana"/>
                </a:rPr>
                <a:t>(1)</a:t>
              </a:r>
              <a:r>
                <a:rPr lang="ko-KR" altLang="en-US" sz="3000" b="1">
                  <a:solidFill>
                    <a:schemeClr val="accent2"/>
                  </a:solidFill>
                  <a:latin typeface="맑은 고딕"/>
                  <a:ea typeface="맑은 고딕"/>
                  <a:cs typeface="Verdana"/>
                  <a:sym typeface="Verdana"/>
                </a:rPr>
                <a:t> </a:t>
              </a:r>
              <a:r>
                <a:rPr lang="en-US" altLang="ko-KR" sz="3000" b="1">
                  <a:solidFill>
                    <a:schemeClr val="accent2"/>
                  </a:solidFill>
                  <a:latin typeface="맑은 고딕"/>
                  <a:ea typeface="맑은 고딕"/>
                  <a:cs typeface="Verdana"/>
                  <a:sym typeface="Verdana"/>
                </a:rPr>
                <a:t>wifi</a:t>
              </a:r>
            </a:p>
          </p:txBody>
        </p:sp>
      </p:grpSp>
      <p:grpSp>
        <p:nvGrpSpPr>
          <p:cNvPr id="22563" name="Group 35"/>
          <p:cNvGrpSpPr/>
          <p:nvPr/>
        </p:nvGrpSpPr>
        <p:grpSpPr>
          <a:xfrm>
            <a:off x="17088544" y="2897560"/>
            <a:ext cx="5264423" cy="1355319"/>
            <a:chOff x="0" y="293"/>
            <a:chExt cx="4177" cy="853"/>
          </a:xfrm>
        </p:grpSpPr>
        <p:sp>
          <p:nvSpPr>
            <p:cNvPr id="22565" name="Rectangle 37"/>
            <p:cNvSpPr/>
            <p:nvPr/>
          </p:nvSpPr>
          <p:spPr>
            <a:xfrm>
              <a:off x="0" y="293"/>
              <a:ext cx="4144" cy="240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ctr"/>
            <a:lstStyle/>
            <a:p>
              <a:pPr algn="l">
                <a:defRPr/>
              </a:pPr>
              <a:r>
                <a:rPr lang="en-US" altLang="ko-KR" sz="3000" b="1">
                  <a:solidFill>
                    <a:schemeClr val="accent2"/>
                  </a:solidFill>
                  <a:latin typeface="맑은 고딕"/>
                  <a:ea typeface="맑은 고딕"/>
                  <a:cs typeface="Verdana"/>
                  <a:sym typeface="Verdana"/>
                </a:rPr>
                <a:t>(2)HDMI Monitor</a:t>
              </a:r>
            </a:p>
          </p:txBody>
        </p:sp>
        <p:sp>
          <p:nvSpPr>
            <p:cNvPr id="22566" name="Rectangle 38"/>
            <p:cNvSpPr/>
            <p:nvPr/>
          </p:nvSpPr>
          <p:spPr>
            <a:xfrm>
              <a:off x="169" y="618"/>
              <a:ext cx="4008" cy="528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/>
            <a:lstStyle/>
            <a:p>
              <a:pPr algn="l">
                <a:defRPr/>
              </a:pPr>
              <a:r>
                <a:rPr lang="en-US" altLang="ko-KR" sz="3000" b="1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Raspberry PI</a:t>
              </a:r>
              <a:r>
                <a:rPr lang="ko-KR" altLang="en-US" sz="3000" b="1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 화면 출력</a:t>
              </a:r>
            </a:p>
          </p:txBody>
        </p:sp>
      </p:grpSp>
      <p:grpSp>
        <p:nvGrpSpPr>
          <p:cNvPr id="22567" name="Group 39"/>
          <p:cNvGrpSpPr/>
          <p:nvPr/>
        </p:nvGrpSpPr>
        <p:grpSpPr>
          <a:xfrm>
            <a:off x="17088544" y="4247580"/>
            <a:ext cx="5264423" cy="1408112"/>
            <a:chOff x="0" y="293"/>
            <a:chExt cx="4177" cy="887"/>
          </a:xfrm>
        </p:grpSpPr>
        <p:sp>
          <p:nvSpPr>
            <p:cNvPr id="22569" name="Rectangle 41"/>
            <p:cNvSpPr/>
            <p:nvPr/>
          </p:nvSpPr>
          <p:spPr>
            <a:xfrm>
              <a:off x="0" y="293"/>
              <a:ext cx="4144" cy="240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ctr"/>
            <a:lstStyle/>
            <a:p>
              <a:pPr algn="l">
                <a:defRPr/>
              </a:pPr>
              <a:r>
                <a:rPr lang="en-US" altLang="ko-KR" sz="3000" b="1">
                  <a:solidFill>
                    <a:schemeClr val="accent2"/>
                  </a:solidFill>
                  <a:latin typeface="맑은 고딕"/>
                  <a:ea typeface="맑은 고딕"/>
                  <a:cs typeface="Verdana"/>
                  <a:sym typeface="Verdana"/>
                </a:rPr>
                <a:t>(3)</a:t>
              </a:r>
              <a:r>
                <a:rPr lang="ko-KR" altLang="en-US" sz="3000" b="1">
                  <a:solidFill>
                    <a:schemeClr val="accent2"/>
                  </a:solidFill>
                  <a:latin typeface="맑은 고딕"/>
                  <a:ea typeface="맑은 고딕"/>
                  <a:cs typeface="Verdana"/>
                  <a:sym typeface="Verdana"/>
                </a:rPr>
                <a:t> </a:t>
              </a:r>
              <a:r>
                <a:rPr lang="en-US" altLang="ko-KR" sz="3000" b="1">
                  <a:solidFill>
                    <a:schemeClr val="accent2"/>
                  </a:solidFill>
                  <a:latin typeface="맑은 고딕"/>
                  <a:ea typeface="맑은 고딕"/>
                  <a:cs typeface="Verdana"/>
                  <a:sym typeface="Verdana"/>
                </a:rPr>
                <a:t>4</a:t>
              </a:r>
              <a:r>
                <a:rPr lang="ko-KR" altLang="en-US" sz="3000" b="1">
                  <a:solidFill>
                    <a:schemeClr val="accent2"/>
                  </a:solidFill>
                  <a:latin typeface="맑은 고딕"/>
                  <a:ea typeface="맑은 고딕"/>
                  <a:cs typeface="Verdana"/>
                  <a:sym typeface="Verdana"/>
                </a:rPr>
                <a:t> </a:t>
              </a:r>
              <a:r>
                <a:rPr lang="en-US" altLang="ko-KR" sz="3000" b="1">
                  <a:solidFill>
                    <a:schemeClr val="accent2"/>
                  </a:solidFill>
                  <a:latin typeface="맑은 고딕"/>
                  <a:ea typeface="맑은 고딕"/>
                  <a:cs typeface="Verdana"/>
                  <a:sym typeface="Verdana"/>
                </a:rPr>
                <a:t>USB</a:t>
              </a:r>
              <a:r>
                <a:rPr lang="ko-KR" altLang="en-US" sz="3000" b="1">
                  <a:solidFill>
                    <a:schemeClr val="accent2"/>
                  </a:solidFill>
                  <a:latin typeface="맑은 고딕"/>
                  <a:ea typeface="맑은 고딕"/>
                  <a:cs typeface="Verdana"/>
                  <a:sym typeface="Verdana"/>
                </a:rPr>
                <a:t> </a:t>
              </a:r>
              <a:r>
                <a:rPr lang="en-US" altLang="ko-KR" sz="3000" b="1">
                  <a:solidFill>
                    <a:schemeClr val="accent2"/>
                  </a:solidFill>
                  <a:latin typeface="맑은 고딕"/>
                  <a:ea typeface="맑은 고딕"/>
                  <a:cs typeface="Verdana"/>
                  <a:sym typeface="Verdana"/>
                </a:rPr>
                <a:t>ports</a:t>
              </a:r>
            </a:p>
          </p:txBody>
        </p:sp>
        <p:sp>
          <p:nvSpPr>
            <p:cNvPr id="22570" name="Rectangle 42"/>
            <p:cNvSpPr/>
            <p:nvPr/>
          </p:nvSpPr>
          <p:spPr>
            <a:xfrm>
              <a:off x="169" y="652"/>
              <a:ext cx="4008" cy="528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/>
            <a:lstStyle/>
            <a:p>
              <a:pPr algn="l">
                <a:defRPr/>
              </a:pPr>
              <a:r>
                <a:rPr lang="ko-KR" altLang="en-US" sz="3000" b="1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키보드</a:t>
              </a:r>
              <a:r>
                <a:rPr lang="en-US" altLang="ko-KR" sz="3000" b="1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,</a:t>
              </a:r>
              <a:r>
                <a:rPr lang="ko-KR" altLang="en-US" sz="3000" b="1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 마우스 입력</a:t>
              </a:r>
            </a:p>
          </p:txBody>
        </p:sp>
      </p:grpSp>
      <p:sp>
        <p:nvSpPr>
          <p:cNvPr id="22571" name="Rectangle 43"/>
          <p:cNvSpPr/>
          <p:nvPr/>
        </p:nvSpPr>
        <p:spPr>
          <a:xfrm>
            <a:off x="3225800" y="2220913"/>
            <a:ext cx="17907000" cy="96467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just">
              <a:spcBef>
                <a:spcPts val="1700"/>
              </a:spcBef>
              <a:defRPr/>
            </a:pPr>
            <a:r>
              <a:rPr lang="en-US" altLang="ko-KR" sz="3500" b="1">
                <a:solidFill>
                  <a:schemeClr val="tx1"/>
                </a:solidFill>
                <a:latin typeface="맑은 고딕"/>
                <a:ea typeface="맑은 고딕"/>
                <a:cs typeface="Verdana"/>
                <a:sym typeface="Verdana"/>
              </a:rPr>
              <a:t>3-1)</a:t>
            </a:r>
            <a:r>
              <a:rPr lang="ko-KR" altLang="en-US" sz="3500" b="1">
                <a:solidFill>
                  <a:schemeClr val="tx1"/>
                </a:solidFill>
                <a:latin typeface="맑은 고딕"/>
                <a:ea typeface="맑은 고딕"/>
                <a:cs typeface="Verdana"/>
                <a:sym typeface="Verdana"/>
              </a:rPr>
              <a:t> </a:t>
            </a:r>
            <a:r>
              <a:rPr lang="en-US" altLang="ko-KR" sz="3500" b="1">
                <a:solidFill>
                  <a:schemeClr val="tx1"/>
                </a:solidFill>
                <a:latin typeface="맑은 고딕"/>
                <a:ea typeface="맑은 고딕"/>
                <a:cs typeface="Verdana"/>
                <a:sym typeface="Verdana"/>
              </a:rPr>
              <a:t>H.W</a:t>
            </a:r>
            <a:r>
              <a:rPr lang="ko-KR" altLang="en-US" sz="3500" b="1">
                <a:solidFill>
                  <a:schemeClr val="tx1"/>
                </a:solidFill>
                <a:latin typeface="맑은 고딕"/>
                <a:ea typeface="맑은 고딕"/>
                <a:cs typeface="Verdana"/>
                <a:sym typeface="Verdana"/>
              </a:rPr>
              <a:t> 구성도</a:t>
            </a:r>
          </a:p>
        </p:txBody>
      </p:sp>
      <p:sp>
        <p:nvSpPr>
          <p:cNvPr id="22572" name="Rectangle 44"/>
          <p:cNvSpPr/>
          <p:nvPr/>
        </p:nvSpPr>
        <p:spPr>
          <a:xfrm>
            <a:off x="3149600" y="1125538"/>
            <a:ext cx="9728200" cy="9779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l">
              <a:defRPr/>
            </a:pPr>
            <a:r>
              <a:rPr lang="en-US" altLang="ko-KR" b="1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3.</a:t>
            </a:r>
            <a:r>
              <a:rPr lang="ko-KR" altLang="en-US" b="1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 시스템 구성도</a:t>
            </a:r>
          </a:p>
        </p:txBody>
      </p:sp>
      <p:grpSp>
        <p:nvGrpSpPr>
          <p:cNvPr id="22574" name="Group 39"/>
          <p:cNvGrpSpPr/>
          <p:nvPr/>
        </p:nvGrpSpPr>
        <p:grpSpPr>
          <a:xfrm>
            <a:off x="17096384" y="5561856"/>
            <a:ext cx="5264423" cy="1408112"/>
            <a:chOff x="0" y="293"/>
            <a:chExt cx="4177" cy="887"/>
          </a:xfrm>
        </p:grpSpPr>
        <p:sp>
          <p:nvSpPr>
            <p:cNvPr id="22575" name="Rectangle 41"/>
            <p:cNvSpPr/>
            <p:nvPr/>
          </p:nvSpPr>
          <p:spPr>
            <a:xfrm>
              <a:off x="0" y="293"/>
              <a:ext cx="4144" cy="240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 anchor="ctr"/>
            <a:lstStyle/>
            <a:p>
              <a:pPr marL="0" indent="0" algn="l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en-US" altLang="ko-KR" sz="3000" b="1" i="0" u="none" strike="noStrike" kern="1200" cap="none" spc="0" normalizeH="0" baseline="0">
                  <a:solidFill>
                    <a:srgbClr val="9D410F"/>
                  </a:solidFill>
                  <a:latin typeface="맑은 고딕"/>
                  <a:ea typeface="맑은 고딕"/>
                  <a:cs typeface="Verdana"/>
                  <a:sym typeface="Verdana"/>
                </a:rPr>
                <a:t>(4)</a:t>
              </a:r>
              <a:r>
                <a:rPr kumimoji="0" lang="ko-KR" altLang="en-US" sz="3000" b="1" i="0" u="none" strike="noStrike" kern="1200" cap="none" spc="0" normalizeH="0" baseline="0">
                  <a:solidFill>
                    <a:srgbClr val="9D410F"/>
                  </a:solidFill>
                  <a:latin typeface="맑은 고딕"/>
                  <a:ea typeface="맑은 고딕"/>
                  <a:cs typeface="Verdana"/>
                  <a:sym typeface="Verdana"/>
                </a:rPr>
                <a:t> </a:t>
              </a:r>
              <a:r>
                <a:rPr kumimoji="0" lang="en-US" altLang="ko-KR" sz="3000" b="1" i="0" u="none" strike="noStrike" kern="1200" cap="none" spc="0" normalizeH="0" baseline="0">
                  <a:solidFill>
                    <a:srgbClr val="9D410F"/>
                  </a:solidFill>
                  <a:latin typeface="맑은 고딕"/>
                  <a:ea typeface="맑은 고딕"/>
                  <a:cs typeface="Verdana"/>
                  <a:sym typeface="Verdana"/>
                </a:rPr>
                <a:t>5V Micro USB </a:t>
              </a:r>
              <a:endParaRPr kumimoji="0" lang="ko-KR" altLang="en-US" sz="3000" b="1" i="0" u="none" strike="noStrike" kern="1200" cap="none" spc="0" normalizeH="0" baseline="0">
                <a:solidFill>
                  <a:srgbClr val="9D410F"/>
                </a:solidFill>
                <a:latin typeface="맑은 고딕"/>
                <a:ea typeface="맑은 고딕"/>
                <a:cs typeface="Verdana"/>
                <a:sym typeface="Verdana"/>
              </a:endParaRPr>
            </a:p>
          </p:txBody>
        </p:sp>
        <p:sp>
          <p:nvSpPr>
            <p:cNvPr id="22576" name="Rectangle 42"/>
            <p:cNvSpPr/>
            <p:nvPr/>
          </p:nvSpPr>
          <p:spPr>
            <a:xfrm>
              <a:off x="169" y="652"/>
              <a:ext cx="4008" cy="528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/>
            <a:lstStyle/>
            <a:p>
              <a:pPr marL="0" indent="0" algn="l" rtl="0" eaLnBrk="1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None/>
                <a:defRPr/>
              </a:pPr>
              <a:r>
                <a:rPr kumimoji="0" lang="ko-KR" altLang="en-US" sz="3000" b="1" i="0" u="none" strike="noStrike" kern="1200" cap="none" spc="0" normalizeH="0" baseline="0">
                  <a:solidFill>
                    <a:srgbClr val="777C87"/>
                  </a:solidFill>
                  <a:latin typeface="맑은 고딕"/>
                  <a:ea typeface="맑은 고딕"/>
                  <a:cs typeface="Lato Regular"/>
                  <a:sym typeface="Lato Regular"/>
                </a:rPr>
                <a:t>전원</a:t>
              </a:r>
            </a:p>
          </p:txBody>
        </p:sp>
      </p:grpSp>
      <p:pic>
        <p:nvPicPr>
          <p:cNvPr id="22577" name="그림 22576"/>
          <p:cNvPicPr/>
          <p:nvPr/>
        </p:nvPicPr>
        <p:blipFill rotWithShape="1">
          <a:blip r:embed="rId3">
            <a:lum/>
          </a:blip>
          <a:srcRect/>
          <a:stretch>
            <a:fillRect/>
          </a:stretch>
        </p:blipFill>
        <p:spPr>
          <a:xfrm>
            <a:off x="1894856" y="3142352"/>
            <a:ext cx="14185576" cy="926026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/>
          <p:nvPr/>
        </p:nvSpPr>
        <p:spPr>
          <a:xfrm>
            <a:off x="3110484" y="9378280"/>
            <a:ext cx="3556000" cy="279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l">
              <a:spcBef>
                <a:spcPts val="1700"/>
              </a:spcBef>
              <a:defRPr/>
            </a:pPr>
            <a:r>
              <a:rPr lang="en-US" altLang="ko-KR" sz="3000" b="1">
                <a:solidFill>
                  <a:schemeClr val="accent2"/>
                </a:solidFill>
                <a:latin typeface="Lato Regular"/>
                <a:ea typeface="MS PGothic"/>
                <a:cs typeface="Lato Regular"/>
                <a:sym typeface="Lato Regular"/>
              </a:rPr>
              <a:t>(1) OS</a:t>
            </a:r>
          </a:p>
        </p:txBody>
      </p:sp>
      <p:sp>
        <p:nvSpPr>
          <p:cNvPr id="18442" name="Rectangle 10"/>
          <p:cNvSpPr/>
          <p:nvPr/>
        </p:nvSpPr>
        <p:spPr>
          <a:xfrm>
            <a:off x="9245948" y="9378280"/>
            <a:ext cx="5133776" cy="1440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l">
              <a:spcBef>
                <a:spcPts val="1700"/>
              </a:spcBef>
              <a:defRPr/>
            </a:pPr>
            <a:r>
              <a:rPr lang="en-US" altLang="ko-KR" sz="3000" b="1">
                <a:solidFill>
                  <a:schemeClr val="accent2"/>
                </a:solidFill>
                <a:latin typeface="Lato Regular"/>
                <a:ea typeface="MS PGothic"/>
                <a:cs typeface="Lato Regular"/>
                <a:sym typeface="Lato Regular"/>
              </a:rPr>
              <a:t>(2)Programming Language </a:t>
            </a:r>
          </a:p>
        </p:txBody>
      </p:sp>
      <p:sp>
        <p:nvSpPr>
          <p:cNvPr id="18444" name="Rectangle 12"/>
          <p:cNvSpPr/>
          <p:nvPr/>
        </p:nvSpPr>
        <p:spPr>
          <a:xfrm>
            <a:off x="15193044" y="9378280"/>
            <a:ext cx="3556000" cy="2794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l">
              <a:spcBef>
                <a:spcPts val="1700"/>
              </a:spcBef>
              <a:defRPr/>
            </a:pPr>
            <a:r>
              <a:rPr lang="en-US" altLang="ko-KR" sz="3000" b="1">
                <a:solidFill>
                  <a:schemeClr val="accent2"/>
                </a:solidFill>
                <a:latin typeface="Lato Regular"/>
                <a:ea typeface="MS PGothic"/>
                <a:cs typeface="Lato Regular"/>
                <a:sym typeface="Lato Regular"/>
              </a:rPr>
              <a:t>(3) Library</a:t>
            </a:r>
          </a:p>
        </p:txBody>
      </p:sp>
      <p:sp>
        <p:nvSpPr>
          <p:cNvPr id="18449" name="Rectangle 17"/>
          <p:cNvSpPr/>
          <p:nvPr/>
        </p:nvSpPr>
        <p:spPr>
          <a:xfrm>
            <a:off x="3599756" y="10081964"/>
            <a:ext cx="3695700" cy="9525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just">
              <a:lnSpc>
                <a:spcPct val="120000"/>
              </a:lnSpc>
              <a:spcBef>
                <a:spcPts val="1700"/>
              </a:spcBef>
              <a:defRPr/>
            </a:pPr>
            <a:r>
              <a:rPr lang="en-US" altLang="ko-KR" sz="3000" b="1">
                <a:solidFill>
                  <a:schemeClr val="tx1"/>
                </a:solidFill>
                <a:latin typeface="맑은 고딕"/>
                <a:ea typeface="맑은 고딕"/>
                <a:cs typeface="Lato Regular"/>
                <a:sym typeface="Lato Regular"/>
              </a:rPr>
              <a:t>Rasbian (Linux </a:t>
            </a:r>
            <a:r>
              <a:rPr lang="ko-KR" altLang="en-US" sz="3000" b="1">
                <a:solidFill>
                  <a:schemeClr val="tx1"/>
                </a:solidFill>
                <a:latin typeface="맑은 고딕"/>
                <a:ea typeface="맑은 고딕"/>
                <a:cs typeface="Lato Regular"/>
                <a:sym typeface="Lato Regular"/>
              </a:rPr>
              <a:t>기반</a:t>
            </a:r>
            <a:r>
              <a:rPr lang="en-US" altLang="ko-KR" sz="3000" b="1">
                <a:solidFill>
                  <a:schemeClr val="tx1"/>
                </a:solidFill>
                <a:latin typeface="맑은 고딕"/>
                <a:ea typeface="맑은 고딕"/>
                <a:cs typeface="Lato Regular"/>
                <a:sym typeface="Lato Regular"/>
              </a:rPr>
              <a:t>)</a:t>
            </a:r>
          </a:p>
        </p:txBody>
      </p:sp>
      <p:sp>
        <p:nvSpPr>
          <p:cNvPr id="18453" name="Rectangle 21"/>
          <p:cNvSpPr/>
          <p:nvPr/>
        </p:nvSpPr>
        <p:spPr>
          <a:xfrm>
            <a:off x="9648428" y="10081964"/>
            <a:ext cx="3695700" cy="9525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algn="just">
              <a:lnSpc>
                <a:spcPct val="120000"/>
              </a:lnSpc>
              <a:spcBef>
                <a:spcPts val="1700"/>
              </a:spcBef>
              <a:defRPr/>
            </a:pPr>
            <a:r>
              <a:rPr lang="en-US" altLang="ko-KR" sz="3000" b="1">
                <a:solidFill>
                  <a:schemeClr val="tx1"/>
                </a:solidFill>
                <a:latin typeface="Lato Regular"/>
                <a:ea typeface="MS PGothic"/>
                <a:cs typeface="Lato Regular"/>
                <a:sym typeface="Lato Regular"/>
              </a:rPr>
              <a:t>Python-3.7.3</a:t>
            </a:r>
          </a:p>
        </p:txBody>
      </p:sp>
      <p:sp>
        <p:nvSpPr>
          <p:cNvPr id="18457" name="Rectangle 25"/>
          <p:cNvSpPr/>
          <p:nvPr/>
        </p:nvSpPr>
        <p:spPr>
          <a:xfrm>
            <a:off x="15193044" y="9810328"/>
            <a:ext cx="10176420" cy="9525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indent="30480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000" b="1" i="0" u="none" strike="noStrike">
                <a:latin typeface="맑은 고딕"/>
                <a:ea typeface="맑은 고딕"/>
              </a:rPr>
              <a:t>-Tensorflow : deeplearning model</a:t>
            </a:r>
          </a:p>
          <a:p>
            <a:pPr indent="30480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000" b="1" i="0" u="none" strike="noStrike">
                <a:latin typeface="맑은 고딕"/>
                <a:ea typeface="맑은 고딕"/>
              </a:rPr>
              <a:t>-OpenCV, imutils : </a:t>
            </a:r>
            <a:r>
              <a:rPr sz="3000" b="1" i="0" u="none" strike="noStrike">
                <a:latin typeface="맑은 고딕"/>
                <a:ea typeface="맑은 고딕"/>
              </a:rPr>
              <a:t>영상처리</a:t>
            </a:r>
          </a:p>
          <a:p>
            <a:pPr indent="30480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000" b="1" i="0" u="none" strike="noStrike">
                <a:latin typeface="맑은 고딕"/>
                <a:ea typeface="맑은 고딕"/>
              </a:rPr>
              <a:t>-RPi.GPIO, adafruit DHT : </a:t>
            </a:r>
            <a:r>
              <a:rPr sz="3000" b="1" i="0" u="none" strike="noStrike">
                <a:latin typeface="맑은 고딕"/>
                <a:ea typeface="맑은 고딕"/>
              </a:rPr>
              <a:t>센서의 입출력</a:t>
            </a:r>
          </a:p>
          <a:p>
            <a:pPr indent="30480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000" b="1" i="0" u="none" strike="noStrike">
                <a:latin typeface="맑은 고딕"/>
                <a:ea typeface="맑은 고딕"/>
              </a:rPr>
              <a:t>-playsound : </a:t>
            </a:r>
            <a:r>
              <a:rPr sz="3000" b="1" i="0" u="none" strike="noStrike">
                <a:latin typeface="맑은 고딕"/>
                <a:ea typeface="맑은 고딕"/>
              </a:rPr>
              <a:t>소리 출력</a:t>
            </a:r>
          </a:p>
          <a:p>
            <a:pPr indent="30480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000" b="1" i="0" u="none" strike="noStrike">
                <a:latin typeface="맑은 고딕"/>
                <a:ea typeface="맑은 고딕"/>
              </a:rPr>
              <a:t>-numpy, argparse : </a:t>
            </a:r>
            <a:r>
              <a:rPr sz="3000" b="1" i="0" u="none" strike="noStrike">
                <a:latin typeface="맑은 고딕"/>
                <a:ea typeface="맑은 고딕"/>
              </a:rPr>
              <a:t>딥러닝 모델</a:t>
            </a:r>
            <a:r>
              <a:rPr lang="en-US" altLang="ko-KR" sz="3000" b="1" i="0" u="none" strike="noStrike">
                <a:latin typeface="맑은 고딕"/>
                <a:ea typeface="맑은 고딕"/>
              </a:rPr>
              <a:t> </a:t>
            </a:r>
            <a:r>
              <a:rPr sz="3000" b="1" i="0" u="none" strike="noStrike">
                <a:latin typeface="맑은 고딕"/>
                <a:ea typeface="맑은 고딕"/>
              </a:rPr>
              <a:t>가중치를 </a:t>
            </a:r>
            <a:r>
              <a:rPr lang="ko-KR" altLang="en-US" sz="3000" b="1" i="0" u="none" strike="noStrike">
                <a:latin typeface="맑은 고딕"/>
                <a:ea typeface="맑은 고딕"/>
              </a:rPr>
              <a:t>처리</a:t>
            </a:r>
          </a:p>
        </p:txBody>
      </p:sp>
      <p:sp>
        <p:nvSpPr>
          <p:cNvPr id="18462" name="Rectangle 30"/>
          <p:cNvSpPr/>
          <p:nvPr/>
        </p:nvSpPr>
        <p:spPr>
          <a:xfrm>
            <a:off x="2902968" y="8946232"/>
            <a:ext cx="3810000" cy="190500"/>
          </a:xfrm>
          <a:prstGeom prst="rect">
            <a:avLst/>
          </a:prstGeom>
          <a:solidFill>
            <a:schemeClr val="accent1"/>
          </a:solidFill>
          <a:ln w="25400" cap="flat">
            <a:solidFill>
              <a:schemeClr val="tx1">
                <a:alpha val="0"/>
              </a:schemeClr>
            </a:solidFill>
            <a:prstDash val="solid"/>
            <a:miter/>
            <a:headEnd w="med" len="med"/>
            <a:tailEnd w="med" len="med"/>
          </a:ln>
        </p:spPr>
        <p:txBody>
          <a:bodyPr lIns="0" tIns="0" rIns="0" bIns="0"/>
          <a:lstStyle/>
          <a:p>
            <a:pPr lvl="0">
              <a:defRPr/>
            </a:pPr>
            <a:endParaRPr lang="es-ES"/>
          </a:p>
        </p:txBody>
      </p:sp>
      <p:sp>
        <p:nvSpPr>
          <p:cNvPr id="18463" name="Rectangle 31"/>
          <p:cNvSpPr/>
          <p:nvPr/>
        </p:nvSpPr>
        <p:spPr>
          <a:xfrm>
            <a:off x="9023648" y="8946232"/>
            <a:ext cx="3810000" cy="190500"/>
          </a:xfrm>
          <a:prstGeom prst="rect">
            <a:avLst/>
          </a:prstGeom>
          <a:solidFill>
            <a:schemeClr val="accent2"/>
          </a:solidFill>
          <a:ln w="25400" cap="flat">
            <a:solidFill>
              <a:schemeClr val="tx1">
                <a:alpha val="0"/>
              </a:schemeClr>
            </a:solidFill>
            <a:prstDash val="solid"/>
            <a:miter/>
            <a:headEnd w="med" len="med"/>
            <a:tailEnd w="med" len="med"/>
          </a:ln>
        </p:spPr>
        <p:txBody>
          <a:bodyPr lIns="0" tIns="0" rIns="0" bIns="0"/>
          <a:lstStyle/>
          <a:p>
            <a:pPr lvl="0">
              <a:defRPr/>
            </a:pPr>
            <a:endParaRPr lang="es-ES"/>
          </a:p>
        </p:txBody>
      </p:sp>
      <p:sp>
        <p:nvSpPr>
          <p:cNvPr id="18464" name="Rectangle 32"/>
          <p:cNvSpPr/>
          <p:nvPr/>
        </p:nvSpPr>
        <p:spPr>
          <a:xfrm>
            <a:off x="14934728" y="8946232"/>
            <a:ext cx="3810000" cy="190500"/>
          </a:xfrm>
          <a:prstGeom prst="rect">
            <a:avLst/>
          </a:prstGeom>
          <a:solidFill>
            <a:schemeClr val="accent3"/>
          </a:solidFill>
          <a:ln w="25400" cap="flat">
            <a:solidFill>
              <a:schemeClr val="tx1">
                <a:alpha val="0"/>
              </a:schemeClr>
            </a:solidFill>
            <a:prstDash val="solid"/>
            <a:miter/>
            <a:headEnd w="med" len="med"/>
            <a:tailEnd w="med" len="med"/>
          </a:ln>
        </p:spPr>
        <p:txBody>
          <a:bodyPr lIns="0" tIns="0" rIns="0" bIns="0"/>
          <a:lstStyle/>
          <a:p>
            <a:pPr lvl="0">
              <a:defRPr/>
            </a:pPr>
            <a:endParaRPr lang="es-ES"/>
          </a:p>
        </p:txBody>
      </p:sp>
      <p:sp>
        <p:nvSpPr>
          <p:cNvPr id="18471" name="Rectangle 44"/>
          <p:cNvSpPr/>
          <p:nvPr/>
        </p:nvSpPr>
        <p:spPr>
          <a:xfrm>
            <a:off x="3149600" y="1415604"/>
            <a:ext cx="9728200" cy="9779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indent="0" algn="l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5800" b="1" i="0" u="none" strike="noStrike" kern="1200" cap="none" spc="0" normalizeH="0" baseline="0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3.</a:t>
            </a:r>
            <a:r>
              <a:rPr kumimoji="0" lang="ko-KR" altLang="en-US" sz="5800" b="1" i="0" u="none" strike="noStrike" kern="1200" cap="none" spc="0" normalizeH="0" baseline="0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 시스템 구성도</a:t>
            </a:r>
          </a:p>
        </p:txBody>
      </p:sp>
      <p:sp>
        <p:nvSpPr>
          <p:cNvPr id="18475" name="Rectangle 43"/>
          <p:cNvSpPr/>
          <p:nvPr/>
        </p:nvSpPr>
        <p:spPr>
          <a:xfrm>
            <a:off x="3378200" y="2508945"/>
            <a:ext cx="17907000" cy="96467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0" indent="0" algn="just" rtl="0" eaLnBrk="1" latinLnBrk="0" hangingPunct="1">
              <a:lnSpc>
                <a:spcPct val="100000"/>
              </a:lnSpc>
              <a:spcBef>
                <a:spcPts val="1700"/>
              </a:spcBef>
              <a:spcAft>
                <a:spcPct val="0"/>
              </a:spcAft>
              <a:buNone/>
              <a:defRPr/>
            </a:pPr>
            <a:r>
              <a:rPr kumimoji="0" lang="en-US" altLang="ko-KR" sz="35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  <a:cs typeface="Verdana"/>
                <a:sym typeface="Verdana"/>
              </a:rPr>
              <a:t>3-2)</a:t>
            </a:r>
            <a:r>
              <a:rPr kumimoji="0" lang="ko-KR" altLang="en-US" sz="35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  <a:cs typeface="Verdana"/>
                <a:sym typeface="Verdana"/>
              </a:rPr>
              <a:t> </a:t>
            </a:r>
            <a:r>
              <a:rPr kumimoji="0" lang="en-US" altLang="ko-KR" sz="35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  <a:cs typeface="Verdana"/>
                <a:sym typeface="Verdana"/>
              </a:rPr>
              <a:t>S.W</a:t>
            </a:r>
            <a:r>
              <a:rPr kumimoji="0" lang="ko-KR" altLang="en-US" sz="35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  <a:cs typeface="Verdana"/>
                <a:sym typeface="Verdana"/>
              </a:rPr>
              <a:t> 구성도</a:t>
            </a:r>
          </a:p>
        </p:txBody>
      </p:sp>
      <p:pic>
        <p:nvPicPr>
          <p:cNvPr id="18477" name="그림 18476"/>
          <p:cNvPicPr/>
          <p:nvPr/>
        </p:nvPicPr>
        <p:blipFill rotWithShape="1">
          <a:blip r:embed="rId2">
            <a:lum/>
          </a:blip>
          <a:srcRect/>
          <a:stretch>
            <a:fillRect/>
          </a:stretch>
        </p:blipFill>
        <p:spPr>
          <a:xfrm>
            <a:off x="2758952" y="3257600"/>
            <a:ext cx="21314368" cy="5695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1"/>
          <p:cNvSpPr/>
          <p:nvPr/>
        </p:nvSpPr>
        <p:spPr>
          <a:xfrm>
            <a:off x="12624048" y="3156520"/>
            <a:ext cx="9505056" cy="9966176"/>
          </a:xfrm>
          <a:prstGeom prst="rect">
            <a:avLst/>
          </a:prstGeom>
          <a:solidFill>
            <a:schemeClr val="accent2"/>
          </a:solidFill>
          <a:ln w="25400" cap="flat">
            <a:solidFill>
              <a:schemeClr val="tx1">
                <a:alpha val="0"/>
              </a:schemeClr>
            </a:solidFill>
            <a:prstDash val="solid"/>
            <a:miter/>
            <a:headEnd w="med" len="med"/>
            <a:tailEnd w="med" len="med"/>
          </a:ln>
        </p:spPr>
        <p:txBody>
          <a:bodyPr lIns="0" tIns="0" rIns="0" bIns="0"/>
          <a:lstStyle/>
          <a:p>
            <a:pPr lvl="0">
              <a:defRPr/>
            </a:pPr>
            <a:endParaRPr lang="es-ES"/>
          </a:p>
        </p:txBody>
      </p:sp>
      <p:sp>
        <p:nvSpPr>
          <p:cNvPr id="29700" name="Rectangle 4"/>
          <p:cNvSpPr/>
          <p:nvPr/>
        </p:nvSpPr>
        <p:spPr>
          <a:xfrm>
            <a:off x="3128392" y="3185592"/>
            <a:ext cx="9063608" cy="10009112"/>
          </a:xfrm>
          <a:prstGeom prst="rect">
            <a:avLst/>
          </a:prstGeom>
          <a:solidFill>
            <a:schemeClr val="accent1"/>
          </a:solidFill>
          <a:ln w="25400" cap="flat">
            <a:solidFill>
              <a:schemeClr val="tx1">
                <a:alpha val="0"/>
              </a:schemeClr>
            </a:solidFill>
            <a:prstDash val="solid"/>
            <a:miter/>
            <a:headEnd w="med" len="med"/>
            <a:tailEnd w="med" len="med"/>
          </a:ln>
        </p:spPr>
        <p:txBody>
          <a:bodyPr lIns="0" tIns="0" rIns="0" bIns="0"/>
          <a:lstStyle/>
          <a:p>
            <a:pPr lvl="0">
              <a:defRPr/>
            </a:pPr>
            <a:endParaRPr lang="es-ES" sz="4000" b="1">
              <a:latin typeface="맑은 고딕"/>
              <a:ea typeface="맑은 고딕"/>
            </a:endParaRPr>
          </a:p>
        </p:txBody>
      </p:sp>
      <p:grpSp>
        <p:nvGrpSpPr>
          <p:cNvPr id="29701" name="Group 5"/>
          <p:cNvGrpSpPr/>
          <p:nvPr/>
        </p:nvGrpSpPr>
        <p:grpSpPr>
          <a:xfrm>
            <a:off x="3757612" y="4337719"/>
            <a:ext cx="7642299" cy="7416824"/>
            <a:chOff x="0" y="-119"/>
            <a:chExt cx="2184" cy="2046"/>
          </a:xfrm>
        </p:grpSpPr>
        <p:sp>
          <p:nvSpPr>
            <p:cNvPr id="29702" name="Rectangle 6"/>
            <p:cNvSpPr/>
            <p:nvPr/>
          </p:nvSpPr>
          <p:spPr>
            <a:xfrm>
              <a:off x="375" y="-119"/>
              <a:ext cx="1800" cy="232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/>
            <a:lstStyle/>
            <a:p>
              <a:pPr algn="l">
                <a:spcBef>
                  <a:spcPts val="1700"/>
                </a:spcBef>
                <a:defRPr/>
              </a:pPr>
              <a:r>
                <a:rPr lang="ko-KR" altLang="en-US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라즈비안 </a:t>
              </a:r>
              <a:r>
                <a:rPr lang="en-US" altLang="ko-KR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OS</a:t>
              </a:r>
              <a:r>
                <a:rPr lang="ko-KR" altLang="en-US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를 기반으로 </a:t>
              </a:r>
              <a:r>
                <a:rPr lang="en-US" altLang="ko-KR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Python 3.7</a:t>
              </a:r>
              <a:r>
                <a:rPr lang="ko-KR" altLang="en-US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 설치</a:t>
              </a:r>
            </a:p>
          </p:txBody>
        </p:sp>
        <p:sp>
          <p:nvSpPr>
            <p:cNvPr id="29703" name="AutoShape 7"/>
            <p:cNvSpPr/>
            <p:nvPr/>
          </p:nvSpPr>
          <p:spPr>
            <a:xfrm>
              <a:off x="0" y="-99"/>
              <a:ext cx="201" cy="139"/>
            </a:xfrm>
            <a:custGeom>
              <a:avLst/>
              <a:gdLst/>
              <a:ahLst/>
              <a:cxnLst/>
              <a:rect l="0" t="0" r="r" b="b"/>
              <a:pathLst>
                <a:path w="21595" h="21600">
                  <a:moveTo>
                    <a:pt x="8043" y="21600"/>
                  </a:moveTo>
                  <a:cubicBezTo>
                    <a:pt x="7769" y="21600"/>
                    <a:pt x="7478" y="21508"/>
                    <a:pt x="7164" y="21320"/>
                  </a:cubicBezTo>
                  <a:cubicBezTo>
                    <a:pt x="6851" y="21133"/>
                    <a:pt x="6608" y="20916"/>
                    <a:pt x="6437" y="20665"/>
                  </a:cubicBezTo>
                  <a:lnTo>
                    <a:pt x="267" y="11698"/>
                  </a:lnTo>
                  <a:cubicBezTo>
                    <a:pt x="88" y="11439"/>
                    <a:pt x="0" y="11121"/>
                    <a:pt x="0" y="10742"/>
                  </a:cubicBezTo>
                  <a:cubicBezTo>
                    <a:pt x="0" y="10363"/>
                    <a:pt x="88" y="10047"/>
                    <a:pt x="267" y="9799"/>
                  </a:cubicBezTo>
                  <a:lnTo>
                    <a:pt x="2307" y="6832"/>
                  </a:lnTo>
                  <a:cubicBezTo>
                    <a:pt x="2488" y="6573"/>
                    <a:pt x="2709" y="6446"/>
                    <a:pt x="2971" y="6453"/>
                  </a:cubicBezTo>
                  <a:cubicBezTo>
                    <a:pt x="3233" y="6460"/>
                    <a:pt x="3449" y="6584"/>
                    <a:pt x="3622" y="6832"/>
                  </a:cubicBezTo>
                  <a:lnTo>
                    <a:pt x="7904" y="13022"/>
                  </a:lnTo>
                  <a:cubicBezTo>
                    <a:pt x="8083" y="13281"/>
                    <a:pt x="8303" y="13408"/>
                    <a:pt x="8568" y="13408"/>
                  </a:cubicBezTo>
                  <a:cubicBezTo>
                    <a:pt x="8827" y="13408"/>
                    <a:pt x="9045" y="13281"/>
                    <a:pt x="9221" y="13022"/>
                  </a:cubicBezTo>
                  <a:lnTo>
                    <a:pt x="17965" y="393"/>
                  </a:lnTo>
                  <a:cubicBezTo>
                    <a:pt x="18144" y="127"/>
                    <a:pt x="18365" y="0"/>
                    <a:pt x="18629" y="0"/>
                  </a:cubicBezTo>
                  <a:cubicBezTo>
                    <a:pt x="18889" y="0"/>
                    <a:pt x="19109" y="127"/>
                    <a:pt x="19293" y="393"/>
                  </a:cubicBezTo>
                  <a:lnTo>
                    <a:pt x="21333" y="3340"/>
                  </a:lnTo>
                  <a:cubicBezTo>
                    <a:pt x="21512" y="3602"/>
                    <a:pt x="21600" y="3920"/>
                    <a:pt x="21595" y="4299"/>
                  </a:cubicBezTo>
                  <a:cubicBezTo>
                    <a:pt x="21590" y="4678"/>
                    <a:pt x="21502" y="4994"/>
                    <a:pt x="21333" y="5242"/>
                  </a:cubicBezTo>
                  <a:lnTo>
                    <a:pt x="10664" y="20665"/>
                  </a:lnTo>
                  <a:cubicBezTo>
                    <a:pt x="10483" y="20931"/>
                    <a:pt x="10238" y="21147"/>
                    <a:pt x="9929" y="21331"/>
                  </a:cubicBezTo>
                  <a:cubicBezTo>
                    <a:pt x="9621" y="21511"/>
                    <a:pt x="9339" y="21600"/>
                    <a:pt x="9079" y="21600"/>
                  </a:cubicBezTo>
                  <a:lnTo>
                    <a:pt x="8043" y="21600"/>
                  </a:lnTo>
                  <a:close/>
                  <a:moveTo>
                    <a:pt x="8043" y="21600"/>
                  </a:moveTo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lIns="0" tIns="0" rIns="0" bIns="0"/>
            <a:lstStyle/>
            <a:p>
              <a:pPr lvl="0">
                <a:defRPr/>
              </a:pPr>
              <a:endParaRPr lang="es-ES" sz="4000" b="1">
                <a:solidFill>
                  <a:schemeClr val="lt1"/>
                </a:solidFill>
                <a:latin typeface="맑은 고딕"/>
                <a:ea typeface="맑은 고딕"/>
              </a:endParaRPr>
            </a:p>
          </p:txBody>
        </p:sp>
        <p:sp>
          <p:nvSpPr>
            <p:cNvPr id="29704" name="Rectangle 8"/>
            <p:cNvSpPr/>
            <p:nvPr/>
          </p:nvSpPr>
          <p:spPr>
            <a:xfrm>
              <a:off x="375" y="337"/>
              <a:ext cx="1800" cy="232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/>
            <a:lstStyle/>
            <a:p>
              <a:pPr algn="l">
                <a:spcBef>
                  <a:spcPts val="1700"/>
                </a:spcBef>
                <a:defRPr/>
              </a:pPr>
              <a:r>
                <a:rPr lang="en-US" altLang="ko-KR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pip3</a:t>
              </a:r>
              <a:r>
                <a:rPr lang="ko-KR" altLang="en-US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를 통해 얼굴인식 구현에 필요한 라이브러리</a:t>
              </a:r>
              <a:r>
                <a:rPr lang="en-US" altLang="ko-KR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(tensorflow, numpy,matplotlib,openCV)</a:t>
              </a:r>
              <a:r>
                <a:rPr lang="ko-KR" altLang="en-US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 설치</a:t>
              </a:r>
            </a:p>
          </p:txBody>
        </p:sp>
        <p:sp>
          <p:nvSpPr>
            <p:cNvPr id="29705" name="AutoShape 9"/>
            <p:cNvSpPr/>
            <p:nvPr/>
          </p:nvSpPr>
          <p:spPr>
            <a:xfrm>
              <a:off x="0" y="399"/>
              <a:ext cx="201" cy="140"/>
            </a:xfrm>
            <a:custGeom>
              <a:avLst/>
              <a:gdLst/>
              <a:ahLst/>
              <a:cxnLst/>
              <a:rect l="0" t="0" r="r" b="b"/>
              <a:pathLst>
                <a:path w="21595" h="21600">
                  <a:moveTo>
                    <a:pt x="8043" y="21600"/>
                  </a:moveTo>
                  <a:cubicBezTo>
                    <a:pt x="7769" y="21600"/>
                    <a:pt x="7478" y="21508"/>
                    <a:pt x="7164" y="21320"/>
                  </a:cubicBezTo>
                  <a:cubicBezTo>
                    <a:pt x="6851" y="21133"/>
                    <a:pt x="6608" y="20916"/>
                    <a:pt x="6437" y="20665"/>
                  </a:cubicBezTo>
                  <a:lnTo>
                    <a:pt x="267" y="11698"/>
                  </a:lnTo>
                  <a:cubicBezTo>
                    <a:pt x="88" y="11439"/>
                    <a:pt x="0" y="11121"/>
                    <a:pt x="0" y="10742"/>
                  </a:cubicBezTo>
                  <a:cubicBezTo>
                    <a:pt x="0" y="10363"/>
                    <a:pt x="88" y="10047"/>
                    <a:pt x="267" y="9799"/>
                  </a:cubicBezTo>
                  <a:lnTo>
                    <a:pt x="2307" y="6832"/>
                  </a:lnTo>
                  <a:cubicBezTo>
                    <a:pt x="2488" y="6573"/>
                    <a:pt x="2709" y="6446"/>
                    <a:pt x="2971" y="6453"/>
                  </a:cubicBezTo>
                  <a:cubicBezTo>
                    <a:pt x="3233" y="6460"/>
                    <a:pt x="3449" y="6584"/>
                    <a:pt x="3622" y="6832"/>
                  </a:cubicBezTo>
                  <a:lnTo>
                    <a:pt x="7904" y="13022"/>
                  </a:lnTo>
                  <a:cubicBezTo>
                    <a:pt x="8083" y="13281"/>
                    <a:pt x="8303" y="13408"/>
                    <a:pt x="8568" y="13408"/>
                  </a:cubicBezTo>
                  <a:cubicBezTo>
                    <a:pt x="8827" y="13408"/>
                    <a:pt x="9045" y="13281"/>
                    <a:pt x="9221" y="13022"/>
                  </a:cubicBezTo>
                  <a:lnTo>
                    <a:pt x="17965" y="393"/>
                  </a:lnTo>
                  <a:cubicBezTo>
                    <a:pt x="18144" y="127"/>
                    <a:pt x="18365" y="0"/>
                    <a:pt x="18629" y="0"/>
                  </a:cubicBezTo>
                  <a:cubicBezTo>
                    <a:pt x="18889" y="0"/>
                    <a:pt x="19109" y="127"/>
                    <a:pt x="19293" y="393"/>
                  </a:cubicBezTo>
                  <a:lnTo>
                    <a:pt x="21333" y="3340"/>
                  </a:lnTo>
                  <a:cubicBezTo>
                    <a:pt x="21512" y="3602"/>
                    <a:pt x="21600" y="3920"/>
                    <a:pt x="21595" y="4299"/>
                  </a:cubicBezTo>
                  <a:cubicBezTo>
                    <a:pt x="21590" y="4678"/>
                    <a:pt x="21502" y="4994"/>
                    <a:pt x="21333" y="5242"/>
                  </a:cubicBezTo>
                  <a:lnTo>
                    <a:pt x="10664" y="20665"/>
                  </a:lnTo>
                  <a:cubicBezTo>
                    <a:pt x="10483" y="20931"/>
                    <a:pt x="10238" y="21147"/>
                    <a:pt x="9929" y="21331"/>
                  </a:cubicBezTo>
                  <a:cubicBezTo>
                    <a:pt x="9621" y="21511"/>
                    <a:pt x="9339" y="21600"/>
                    <a:pt x="9079" y="21600"/>
                  </a:cubicBezTo>
                  <a:lnTo>
                    <a:pt x="8043" y="21600"/>
                  </a:lnTo>
                  <a:close/>
                  <a:moveTo>
                    <a:pt x="8043" y="21600"/>
                  </a:moveTo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lIns="0" tIns="0" rIns="0" bIns="0"/>
            <a:lstStyle/>
            <a:p>
              <a:pPr lvl="0">
                <a:defRPr/>
              </a:pPr>
              <a:endParaRPr lang="es-ES" sz="4000" b="1">
                <a:latin typeface="맑은 고딕"/>
                <a:ea typeface="맑은 고딕"/>
              </a:endParaRPr>
            </a:p>
          </p:txBody>
        </p:sp>
        <p:sp>
          <p:nvSpPr>
            <p:cNvPr id="29707" name="AutoShape 11"/>
            <p:cNvSpPr/>
            <p:nvPr/>
          </p:nvSpPr>
          <p:spPr>
            <a:xfrm>
              <a:off x="0" y="1310"/>
              <a:ext cx="201" cy="140"/>
            </a:xfrm>
            <a:custGeom>
              <a:avLst/>
              <a:gdLst/>
              <a:ahLst/>
              <a:cxnLst/>
              <a:rect l="0" t="0" r="r" b="b"/>
              <a:pathLst>
                <a:path w="21595" h="21600">
                  <a:moveTo>
                    <a:pt x="8043" y="21600"/>
                  </a:moveTo>
                  <a:cubicBezTo>
                    <a:pt x="7769" y="21600"/>
                    <a:pt x="7478" y="21508"/>
                    <a:pt x="7164" y="21320"/>
                  </a:cubicBezTo>
                  <a:cubicBezTo>
                    <a:pt x="6851" y="21133"/>
                    <a:pt x="6608" y="20916"/>
                    <a:pt x="6437" y="20665"/>
                  </a:cubicBezTo>
                  <a:lnTo>
                    <a:pt x="267" y="11698"/>
                  </a:lnTo>
                  <a:cubicBezTo>
                    <a:pt x="88" y="11439"/>
                    <a:pt x="0" y="11121"/>
                    <a:pt x="0" y="10742"/>
                  </a:cubicBezTo>
                  <a:cubicBezTo>
                    <a:pt x="0" y="10363"/>
                    <a:pt x="88" y="10047"/>
                    <a:pt x="267" y="9799"/>
                  </a:cubicBezTo>
                  <a:lnTo>
                    <a:pt x="2307" y="6832"/>
                  </a:lnTo>
                  <a:cubicBezTo>
                    <a:pt x="2488" y="6573"/>
                    <a:pt x="2709" y="6446"/>
                    <a:pt x="2971" y="6453"/>
                  </a:cubicBezTo>
                  <a:cubicBezTo>
                    <a:pt x="3233" y="6460"/>
                    <a:pt x="3449" y="6584"/>
                    <a:pt x="3622" y="6832"/>
                  </a:cubicBezTo>
                  <a:lnTo>
                    <a:pt x="7904" y="13022"/>
                  </a:lnTo>
                  <a:cubicBezTo>
                    <a:pt x="8083" y="13281"/>
                    <a:pt x="8303" y="13408"/>
                    <a:pt x="8568" y="13408"/>
                  </a:cubicBezTo>
                  <a:cubicBezTo>
                    <a:pt x="8827" y="13408"/>
                    <a:pt x="9045" y="13281"/>
                    <a:pt x="9221" y="13022"/>
                  </a:cubicBezTo>
                  <a:lnTo>
                    <a:pt x="17965" y="393"/>
                  </a:lnTo>
                  <a:cubicBezTo>
                    <a:pt x="18144" y="127"/>
                    <a:pt x="18365" y="0"/>
                    <a:pt x="18629" y="0"/>
                  </a:cubicBezTo>
                  <a:cubicBezTo>
                    <a:pt x="18889" y="0"/>
                    <a:pt x="19109" y="127"/>
                    <a:pt x="19293" y="393"/>
                  </a:cubicBezTo>
                  <a:lnTo>
                    <a:pt x="21333" y="3340"/>
                  </a:lnTo>
                  <a:cubicBezTo>
                    <a:pt x="21512" y="3602"/>
                    <a:pt x="21600" y="3920"/>
                    <a:pt x="21595" y="4299"/>
                  </a:cubicBezTo>
                  <a:cubicBezTo>
                    <a:pt x="21590" y="4678"/>
                    <a:pt x="21502" y="4994"/>
                    <a:pt x="21333" y="5242"/>
                  </a:cubicBezTo>
                  <a:lnTo>
                    <a:pt x="10664" y="20665"/>
                  </a:lnTo>
                  <a:cubicBezTo>
                    <a:pt x="10483" y="20931"/>
                    <a:pt x="10238" y="21147"/>
                    <a:pt x="9929" y="21331"/>
                  </a:cubicBezTo>
                  <a:cubicBezTo>
                    <a:pt x="9621" y="21511"/>
                    <a:pt x="9339" y="21600"/>
                    <a:pt x="9079" y="21600"/>
                  </a:cubicBezTo>
                  <a:lnTo>
                    <a:pt x="8043" y="21600"/>
                  </a:lnTo>
                  <a:close/>
                  <a:moveTo>
                    <a:pt x="8043" y="21600"/>
                  </a:moveTo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lIns="0" tIns="0" rIns="0" bIns="0"/>
            <a:lstStyle/>
            <a:p>
              <a:pPr lvl="0">
                <a:defRPr/>
              </a:pPr>
              <a:endParaRPr lang="es-ES" sz="4000" b="1">
                <a:latin typeface="맑은 고딕"/>
                <a:ea typeface="맑은 고딕"/>
              </a:endParaRPr>
            </a:p>
          </p:txBody>
        </p:sp>
        <p:sp>
          <p:nvSpPr>
            <p:cNvPr id="29708" name="Rectangle 12"/>
            <p:cNvSpPr/>
            <p:nvPr/>
          </p:nvSpPr>
          <p:spPr>
            <a:xfrm>
              <a:off x="383" y="1278"/>
              <a:ext cx="1800" cy="232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/>
            <a:lstStyle/>
            <a:p>
              <a:pPr algn="l">
                <a:spcBef>
                  <a:spcPts val="1700"/>
                </a:spcBef>
                <a:defRPr/>
              </a:pPr>
              <a:r>
                <a:rPr lang="ko-KR" altLang="en-US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프레임을 받아 </a:t>
              </a:r>
              <a:r>
                <a:rPr lang="en-US" altLang="ko-KR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predict</a:t>
              </a:r>
              <a:r>
                <a:rPr lang="ko-KR" altLang="en-US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 하는 함수 </a:t>
              </a:r>
            </a:p>
          </p:txBody>
        </p:sp>
        <p:sp>
          <p:nvSpPr>
            <p:cNvPr id="29710" name="Rectangle 14"/>
            <p:cNvSpPr/>
            <p:nvPr/>
          </p:nvSpPr>
          <p:spPr>
            <a:xfrm>
              <a:off x="375" y="1695"/>
              <a:ext cx="1800" cy="232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/>
            <a:lstStyle/>
            <a:p>
              <a:pPr algn="l">
                <a:spcBef>
                  <a:spcPts val="1700"/>
                </a:spcBef>
                <a:defRPr/>
              </a:pPr>
              <a:r>
                <a:rPr lang="ko-KR" altLang="en-US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프레임을 일정한 시간마다 받아 함수에 전달하는 </a:t>
              </a:r>
              <a:r>
                <a:rPr lang="en-US" altLang="ko-KR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while</a:t>
              </a:r>
              <a:r>
                <a:rPr lang="ko-KR" altLang="en-US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문</a:t>
              </a:r>
            </a:p>
          </p:txBody>
        </p:sp>
        <p:sp>
          <p:nvSpPr>
            <p:cNvPr id="29711" name="AutoShape 15"/>
            <p:cNvSpPr/>
            <p:nvPr/>
          </p:nvSpPr>
          <p:spPr>
            <a:xfrm>
              <a:off x="22" y="1708"/>
              <a:ext cx="201" cy="140"/>
            </a:xfrm>
            <a:custGeom>
              <a:avLst/>
              <a:gdLst/>
              <a:ahLst/>
              <a:cxnLst/>
              <a:rect l="0" t="0" r="r" b="b"/>
              <a:pathLst>
                <a:path w="21595" h="21600">
                  <a:moveTo>
                    <a:pt x="8043" y="21600"/>
                  </a:moveTo>
                  <a:cubicBezTo>
                    <a:pt x="7769" y="21600"/>
                    <a:pt x="7478" y="21508"/>
                    <a:pt x="7164" y="21320"/>
                  </a:cubicBezTo>
                  <a:cubicBezTo>
                    <a:pt x="6851" y="21133"/>
                    <a:pt x="6608" y="20916"/>
                    <a:pt x="6437" y="20665"/>
                  </a:cubicBezTo>
                  <a:lnTo>
                    <a:pt x="267" y="11698"/>
                  </a:lnTo>
                  <a:cubicBezTo>
                    <a:pt x="88" y="11439"/>
                    <a:pt x="0" y="11121"/>
                    <a:pt x="0" y="10742"/>
                  </a:cubicBezTo>
                  <a:cubicBezTo>
                    <a:pt x="0" y="10363"/>
                    <a:pt x="88" y="10047"/>
                    <a:pt x="267" y="9799"/>
                  </a:cubicBezTo>
                  <a:lnTo>
                    <a:pt x="2307" y="6832"/>
                  </a:lnTo>
                  <a:cubicBezTo>
                    <a:pt x="2488" y="6573"/>
                    <a:pt x="2709" y="6446"/>
                    <a:pt x="2971" y="6453"/>
                  </a:cubicBezTo>
                  <a:cubicBezTo>
                    <a:pt x="3233" y="6460"/>
                    <a:pt x="3449" y="6584"/>
                    <a:pt x="3622" y="6832"/>
                  </a:cubicBezTo>
                  <a:lnTo>
                    <a:pt x="7904" y="13022"/>
                  </a:lnTo>
                  <a:cubicBezTo>
                    <a:pt x="8083" y="13281"/>
                    <a:pt x="8303" y="13408"/>
                    <a:pt x="8568" y="13408"/>
                  </a:cubicBezTo>
                  <a:cubicBezTo>
                    <a:pt x="8827" y="13408"/>
                    <a:pt x="9045" y="13281"/>
                    <a:pt x="9221" y="13022"/>
                  </a:cubicBezTo>
                  <a:lnTo>
                    <a:pt x="17965" y="393"/>
                  </a:lnTo>
                  <a:cubicBezTo>
                    <a:pt x="18144" y="127"/>
                    <a:pt x="18365" y="0"/>
                    <a:pt x="18629" y="0"/>
                  </a:cubicBezTo>
                  <a:cubicBezTo>
                    <a:pt x="18889" y="0"/>
                    <a:pt x="19109" y="127"/>
                    <a:pt x="19293" y="393"/>
                  </a:cubicBezTo>
                  <a:lnTo>
                    <a:pt x="21333" y="3340"/>
                  </a:lnTo>
                  <a:cubicBezTo>
                    <a:pt x="21512" y="3602"/>
                    <a:pt x="21600" y="3920"/>
                    <a:pt x="21595" y="4299"/>
                  </a:cubicBezTo>
                  <a:cubicBezTo>
                    <a:pt x="21590" y="4678"/>
                    <a:pt x="21502" y="4994"/>
                    <a:pt x="21333" y="5242"/>
                  </a:cubicBezTo>
                  <a:lnTo>
                    <a:pt x="10664" y="20665"/>
                  </a:lnTo>
                  <a:cubicBezTo>
                    <a:pt x="10483" y="20931"/>
                    <a:pt x="10238" y="21147"/>
                    <a:pt x="9929" y="21331"/>
                  </a:cubicBezTo>
                  <a:cubicBezTo>
                    <a:pt x="9621" y="21511"/>
                    <a:pt x="9339" y="21600"/>
                    <a:pt x="9079" y="21600"/>
                  </a:cubicBezTo>
                  <a:lnTo>
                    <a:pt x="8043" y="21600"/>
                  </a:lnTo>
                  <a:close/>
                  <a:moveTo>
                    <a:pt x="8043" y="21600"/>
                  </a:moveTo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lIns="0" tIns="0" rIns="0" bIns="0"/>
            <a:lstStyle/>
            <a:p>
              <a:pPr lvl="0">
                <a:defRPr/>
              </a:pPr>
              <a:endParaRPr lang="es-ES" sz="4000" b="1">
                <a:latin typeface="맑은 고딕"/>
                <a:ea typeface="맑은 고딕"/>
              </a:endParaRPr>
            </a:p>
          </p:txBody>
        </p:sp>
      </p:grpSp>
      <p:grpSp>
        <p:nvGrpSpPr>
          <p:cNvPr id="29723" name="Group 27"/>
          <p:cNvGrpSpPr/>
          <p:nvPr/>
        </p:nvGrpSpPr>
        <p:grpSpPr>
          <a:xfrm>
            <a:off x="13405103" y="4481735"/>
            <a:ext cx="7783326" cy="7056786"/>
            <a:chOff x="0" y="0"/>
            <a:chExt cx="2186" cy="2483"/>
          </a:xfrm>
        </p:grpSpPr>
        <p:sp>
          <p:nvSpPr>
            <p:cNvPr id="29724" name="Rectangle 28"/>
            <p:cNvSpPr/>
            <p:nvPr/>
          </p:nvSpPr>
          <p:spPr>
            <a:xfrm>
              <a:off x="371" y="0"/>
              <a:ext cx="1800" cy="232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/>
            <a:lstStyle/>
            <a:p>
              <a:pPr algn="l">
                <a:spcBef>
                  <a:spcPts val="1700"/>
                </a:spcBef>
                <a:defRPr/>
              </a:pPr>
              <a:r>
                <a:rPr lang="ko-KR" altLang="en-US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초소형 컴퓨터인 라즈베리파이로 구성</a:t>
              </a:r>
            </a:p>
          </p:txBody>
        </p:sp>
        <p:sp>
          <p:nvSpPr>
            <p:cNvPr id="29725" name="Rectangle 29"/>
            <p:cNvSpPr/>
            <p:nvPr/>
          </p:nvSpPr>
          <p:spPr>
            <a:xfrm>
              <a:off x="371" y="528"/>
              <a:ext cx="1800" cy="232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/>
            <a:lstStyle/>
            <a:p>
              <a:pPr algn="l">
                <a:spcBef>
                  <a:spcPts val="1700"/>
                </a:spcBef>
                <a:defRPr/>
              </a:pPr>
              <a:r>
                <a:rPr lang="ko-KR" altLang="en-US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키보드</a:t>
              </a:r>
              <a:r>
                <a:rPr lang="en-US" altLang="ko-KR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,</a:t>
              </a:r>
              <a:r>
                <a:rPr lang="ko-KR" altLang="en-US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 마우스</a:t>
              </a:r>
              <a:r>
                <a:rPr lang="en-US" altLang="ko-KR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,</a:t>
              </a:r>
              <a:r>
                <a:rPr lang="ko-KR" altLang="en-US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 모니터 사용으로 입출력을 가능케함</a:t>
              </a:r>
            </a:p>
          </p:txBody>
        </p:sp>
        <p:sp>
          <p:nvSpPr>
            <p:cNvPr id="29726" name="Rectangle 30"/>
            <p:cNvSpPr/>
            <p:nvPr/>
          </p:nvSpPr>
          <p:spPr>
            <a:xfrm>
              <a:off x="371" y="1288"/>
              <a:ext cx="1800" cy="232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/>
            <a:lstStyle/>
            <a:p>
              <a:pPr algn="l">
                <a:spcBef>
                  <a:spcPts val="1700"/>
                </a:spcBef>
                <a:defRPr/>
              </a:pPr>
              <a:r>
                <a:rPr lang="ko-KR" altLang="en-US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카메라 모듈을 연결하여 마스크 인식 가능</a:t>
              </a:r>
            </a:p>
          </p:txBody>
        </p:sp>
        <p:sp>
          <p:nvSpPr>
            <p:cNvPr id="29727" name="Rectangle 31"/>
            <p:cNvSpPr/>
            <p:nvPr/>
          </p:nvSpPr>
          <p:spPr>
            <a:xfrm>
              <a:off x="386" y="1871"/>
              <a:ext cx="1800" cy="232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/>
            <a:lstStyle/>
            <a:p>
              <a:pPr algn="l">
                <a:spcBef>
                  <a:spcPts val="1700"/>
                </a:spcBef>
                <a:defRPr/>
              </a:pPr>
              <a:r>
                <a:rPr lang="ko-KR" altLang="en-US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온도센서로 체온을 감지</a:t>
              </a:r>
            </a:p>
          </p:txBody>
        </p:sp>
        <p:sp>
          <p:nvSpPr>
            <p:cNvPr id="29728" name="Rectangle 32"/>
            <p:cNvSpPr/>
            <p:nvPr/>
          </p:nvSpPr>
          <p:spPr>
            <a:xfrm>
              <a:off x="370" y="2251"/>
              <a:ext cx="1800" cy="232"/>
            </a:xfrm>
            <a:prstGeom prst="rect">
              <a:avLst/>
            </a:prstGeom>
            <a:noFill/>
            <a:ln>
              <a:noFill/>
            </a:ln>
          </p:spPr>
          <p:txBody>
            <a:bodyPr lIns="0" tIns="0" rIns="0" bIns="0"/>
            <a:lstStyle/>
            <a:p>
              <a:pPr algn="l">
                <a:spcBef>
                  <a:spcPts val="1700"/>
                </a:spcBef>
                <a:defRPr/>
              </a:pPr>
              <a:r>
                <a:rPr lang="en-US" altLang="ko-KR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LED</a:t>
              </a:r>
              <a:r>
                <a:rPr lang="ko-KR" altLang="en-US" sz="4000" b="1">
                  <a:solidFill>
                    <a:srgbClr val="F4F4F4"/>
                  </a:solidFill>
                  <a:latin typeface="맑은 고딕"/>
                  <a:ea typeface="맑은 고딕"/>
                  <a:cs typeface="Lato Bold"/>
                  <a:sym typeface="Lato Bold"/>
                </a:rPr>
                <a:t>와 소리를 출력함으로서 출입을 허가함</a:t>
              </a:r>
            </a:p>
          </p:txBody>
        </p:sp>
        <p:sp>
          <p:nvSpPr>
            <p:cNvPr id="29729" name="AutoShape 33"/>
            <p:cNvSpPr/>
            <p:nvPr/>
          </p:nvSpPr>
          <p:spPr>
            <a:xfrm>
              <a:off x="0" y="36"/>
              <a:ext cx="202" cy="169"/>
            </a:xfrm>
            <a:custGeom>
              <a:avLst/>
              <a:gdLst/>
              <a:ahLst/>
              <a:cxnLst/>
              <a:rect l="0" t="0" r="r" b="b"/>
              <a:pathLst>
                <a:path w="21598" h="21600">
                  <a:moveTo>
                    <a:pt x="17537" y="12698"/>
                  </a:moveTo>
                  <a:lnTo>
                    <a:pt x="19799" y="9998"/>
                  </a:lnTo>
                  <a:lnTo>
                    <a:pt x="19799" y="17284"/>
                  </a:lnTo>
                  <a:cubicBezTo>
                    <a:pt x="19799" y="17875"/>
                    <a:pt x="19701" y="18430"/>
                    <a:pt x="19505" y="18950"/>
                  </a:cubicBezTo>
                  <a:cubicBezTo>
                    <a:pt x="19309" y="19470"/>
                    <a:pt x="19050" y="19928"/>
                    <a:pt x="18722" y="20322"/>
                  </a:cubicBezTo>
                  <a:cubicBezTo>
                    <a:pt x="18394" y="20716"/>
                    <a:pt x="18015" y="21027"/>
                    <a:pt x="17584" y="21256"/>
                  </a:cubicBezTo>
                  <a:cubicBezTo>
                    <a:pt x="17153" y="21485"/>
                    <a:pt x="16691" y="21600"/>
                    <a:pt x="16189" y="21600"/>
                  </a:cubicBezTo>
                  <a:lnTo>
                    <a:pt x="3595" y="21600"/>
                  </a:lnTo>
                  <a:cubicBezTo>
                    <a:pt x="3103" y="21600"/>
                    <a:pt x="2636" y="21485"/>
                    <a:pt x="2195" y="21256"/>
                  </a:cubicBezTo>
                  <a:cubicBezTo>
                    <a:pt x="1755" y="21027"/>
                    <a:pt x="1373" y="20716"/>
                    <a:pt x="1052" y="20322"/>
                  </a:cubicBezTo>
                  <a:cubicBezTo>
                    <a:pt x="734" y="19928"/>
                    <a:pt x="477" y="19470"/>
                    <a:pt x="286" y="18950"/>
                  </a:cubicBezTo>
                  <a:cubicBezTo>
                    <a:pt x="95" y="18430"/>
                    <a:pt x="0" y="17875"/>
                    <a:pt x="0" y="17284"/>
                  </a:cubicBezTo>
                  <a:lnTo>
                    <a:pt x="0" y="4316"/>
                  </a:lnTo>
                  <a:cubicBezTo>
                    <a:pt x="0" y="3722"/>
                    <a:pt x="95" y="3164"/>
                    <a:pt x="286" y="2632"/>
                  </a:cubicBezTo>
                  <a:cubicBezTo>
                    <a:pt x="477" y="2107"/>
                    <a:pt x="734" y="1645"/>
                    <a:pt x="1052" y="1263"/>
                  </a:cubicBezTo>
                  <a:cubicBezTo>
                    <a:pt x="1373" y="878"/>
                    <a:pt x="1755" y="573"/>
                    <a:pt x="2195" y="344"/>
                  </a:cubicBezTo>
                  <a:cubicBezTo>
                    <a:pt x="2636" y="115"/>
                    <a:pt x="3103" y="0"/>
                    <a:pt x="3595" y="0"/>
                  </a:cubicBezTo>
                  <a:lnTo>
                    <a:pt x="16189" y="0"/>
                  </a:lnTo>
                  <a:cubicBezTo>
                    <a:pt x="16402" y="0"/>
                    <a:pt x="16605" y="26"/>
                    <a:pt x="16798" y="82"/>
                  </a:cubicBezTo>
                  <a:lnTo>
                    <a:pt x="14608" y="2715"/>
                  </a:lnTo>
                  <a:lnTo>
                    <a:pt x="3595" y="2715"/>
                  </a:lnTo>
                  <a:cubicBezTo>
                    <a:pt x="3228" y="2715"/>
                    <a:pt x="2915" y="2868"/>
                    <a:pt x="2653" y="3185"/>
                  </a:cubicBezTo>
                  <a:cubicBezTo>
                    <a:pt x="2391" y="3496"/>
                    <a:pt x="2261" y="3875"/>
                    <a:pt x="2261" y="4316"/>
                  </a:cubicBezTo>
                  <a:lnTo>
                    <a:pt x="2261" y="17284"/>
                  </a:lnTo>
                  <a:cubicBezTo>
                    <a:pt x="2261" y="17725"/>
                    <a:pt x="2391" y="18101"/>
                    <a:pt x="2653" y="18412"/>
                  </a:cubicBezTo>
                  <a:cubicBezTo>
                    <a:pt x="2915" y="18730"/>
                    <a:pt x="3228" y="18888"/>
                    <a:pt x="3595" y="18888"/>
                  </a:cubicBezTo>
                  <a:lnTo>
                    <a:pt x="16189" y="18888"/>
                  </a:lnTo>
                  <a:cubicBezTo>
                    <a:pt x="16556" y="18888"/>
                    <a:pt x="16874" y="18730"/>
                    <a:pt x="17139" y="18412"/>
                  </a:cubicBezTo>
                  <a:cubicBezTo>
                    <a:pt x="17405" y="18101"/>
                    <a:pt x="17537" y="17725"/>
                    <a:pt x="17537" y="17284"/>
                  </a:cubicBezTo>
                  <a:lnTo>
                    <a:pt x="17537" y="12698"/>
                  </a:lnTo>
                  <a:close/>
                  <a:moveTo>
                    <a:pt x="21333" y="2797"/>
                  </a:moveTo>
                  <a:cubicBezTo>
                    <a:pt x="21514" y="3011"/>
                    <a:pt x="21600" y="3273"/>
                    <a:pt x="21598" y="3578"/>
                  </a:cubicBezTo>
                  <a:cubicBezTo>
                    <a:pt x="21593" y="3881"/>
                    <a:pt x="21505" y="4137"/>
                    <a:pt x="21333" y="4342"/>
                  </a:cubicBezTo>
                  <a:lnTo>
                    <a:pt x="13005" y="14346"/>
                  </a:lnTo>
                  <a:lnTo>
                    <a:pt x="11855" y="15721"/>
                  </a:lnTo>
                  <a:cubicBezTo>
                    <a:pt x="11676" y="15939"/>
                    <a:pt x="11458" y="16044"/>
                    <a:pt x="11206" y="16044"/>
                  </a:cubicBezTo>
                  <a:cubicBezTo>
                    <a:pt x="10952" y="16044"/>
                    <a:pt x="10734" y="15938"/>
                    <a:pt x="10555" y="15721"/>
                  </a:cubicBezTo>
                  <a:lnTo>
                    <a:pt x="9383" y="14346"/>
                  </a:lnTo>
                  <a:lnTo>
                    <a:pt x="4780" y="8787"/>
                  </a:lnTo>
                  <a:cubicBezTo>
                    <a:pt x="4601" y="8573"/>
                    <a:pt x="4508" y="8314"/>
                    <a:pt x="4508" y="8006"/>
                  </a:cubicBezTo>
                  <a:cubicBezTo>
                    <a:pt x="4508" y="7703"/>
                    <a:pt x="4601" y="7442"/>
                    <a:pt x="4780" y="7227"/>
                  </a:cubicBezTo>
                  <a:lnTo>
                    <a:pt x="5927" y="5847"/>
                  </a:lnTo>
                  <a:cubicBezTo>
                    <a:pt x="6106" y="5635"/>
                    <a:pt x="6324" y="5526"/>
                    <a:pt x="6578" y="5526"/>
                  </a:cubicBezTo>
                  <a:cubicBezTo>
                    <a:pt x="6830" y="5526"/>
                    <a:pt x="7043" y="5635"/>
                    <a:pt x="7215" y="5847"/>
                  </a:cubicBezTo>
                  <a:lnTo>
                    <a:pt x="11199" y="10633"/>
                  </a:lnTo>
                  <a:lnTo>
                    <a:pt x="18861" y="1404"/>
                  </a:lnTo>
                  <a:cubicBezTo>
                    <a:pt x="19040" y="1187"/>
                    <a:pt x="19263" y="1084"/>
                    <a:pt x="19525" y="1087"/>
                  </a:cubicBezTo>
                  <a:cubicBezTo>
                    <a:pt x="19787" y="1093"/>
                    <a:pt x="20002" y="1199"/>
                    <a:pt x="20173" y="1404"/>
                  </a:cubicBezTo>
                  <a:lnTo>
                    <a:pt x="21333" y="2797"/>
                  </a:lnTo>
                  <a:close/>
                  <a:moveTo>
                    <a:pt x="21333" y="2797"/>
                  </a:moveTo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lIns="0" tIns="0" rIns="0" bIns="0"/>
            <a:lstStyle/>
            <a:p>
              <a:pPr lvl="0">
                <a:defRPr/>
              </a:pPr>
              <a:endParaRPr lang="es-ES" sz="4000" b="1">
                <a:latin typeface="맑은 고딕"/>
                <a:ea typeface="맑은 고딕"/>
              </a:endParaRPr>
            </a:p>
          </p:txBody>
        </p:sp>
        <p:sp>
          <p:nvSpPr>
            <p:cNvPr id="29730" name="AutoShape 34"/>
            <p:cNvSpPr/>
            <p:nvPr/>
          </p:nvSpPr>
          <p:spPr>
            <a:xfrm>
              <a:off x="0" y="564"/>
              <a:ext cx="201" cy="169"/>
            </a:xfrm>
            <a:custGeom>
              <a:avLst/>
              <a:gdLst/>
              <a:ahLst/>
              <a:cxnLst/>
              <a:rect l="0" t="0" r="r" b="b"/>
              <a:pathLst>
                <a:path w="21598" h="21600">
                  <a:moveTo>
                    <a:pt x="17537" y="12698"/>
                  </a:moveTo>
                  <a:lnTo>
                    <a:pt x="19799" y="9998"/>
                  </a:lnTo>
                  <a:lnTo>
                    <a:pt x="19799" y="17284"/>
                  </a:lnTo>
                  <a:cubicBezTo>
                    <a:pt x="19799" y="17875"/>
                    <a:pt x="19701" y="18430"/>
                    <a:pt x="19505" y="18950"/>
                  </a:cubicBezTo>
                  <a:cubicBezTo>
                    <a:pt x="19309" y="19470"/>
                    <a:pt x="19050" y="19928"/>
                    <a:pt x="18722" y="20322"/>
                  </a:cubicBezTo>
                  <a:cubicBezTo>
                    <a:pt x="18394" y="20716"/>
                    <a:pt x="18015" y="21027"/>
                    <a:pt x="17584" y="21256"/>
                  </a:cubicBezTo>
                  <a:cubicBezTo>
                    <a:pt x="17153" y="21485"/>
                    <a:pt x="16691" y="21600"/>
                    <a:pt x="16189" y="21600"/>
                  </a:cubicBezTo>
                  <a:lnTo>
                    <a:pt x="3595" y="21600"/>
                  </a:lnTo>
                  <a:cubicBezTo>
                    <a:pt x="3103" y="21600"/>
                    <a:pt x="2636" y="21485"/>
                    <a:pt x="2195" y="21256"/>
                  </a:cubicBezTo>
                  <a:cubicBezTo>
                    <a:pt x="1755" y="21027"/>
                    <a:pt x="1373" y="20716"/>
                    <a:pt x="1052" y="20322"/>
                  </a:cubicBezTo>
                  <a:cubicBezTo>
                    <a:pt x="734" y="19928"/>
                    <a:pt x="477" y="19470"/>
                    <a:pt x="286" y="18950"/>
                  </a:cubicBezTo>
                  <a:cubicBezTo>
                    <a:pt x="95" y="18430"/>
                    <a:pt x="0" y="17875"/>
                    <a:pt x="0" y="17284"/>
                  </a:cubicBezTo>
                  <a:lnTo>
                    <a:pt x="0" y="4316"/>
                  </a:lnTo>
                  <a:cubicBezTo>
                    <a:pt x="0" y="3722"/>
                    <a:pt x="95" y="3164"/>
                    <a:pt x="286" y="2632"/>
                  </a:cubicBezTo>
                  <a:cubicBezTo>
                    <a:pt x="477" y="2107"/>
                    <a:pt x="734" y="1645"/>
                    <a:pt x="1052" y="1263"/>
                  </a:cubicBezTo>
                  <a:cubicBezTo>
                    <a:pt x="1373" y="878"/>
                    <a:pt x="1755" y="573"/>
                    <a:pt x="2195" y="344"/>
                  </a:cubicBezTo>
                  <a:cubicBezTo>
                    <a:pt x="2636" y="115"/>
                    <a:pt x="3103" y="0"/>
                    <a:pt x="3595" y="0"/>
                  </a:cubicBezTo>
                  <a:lnTo>
                    <a:pt x="16189" y="0"/>
                  </a:lnTo>
                  <a:cubicBezTo>
                    <a:pt x="16402" y="0"/>
                    <a:pt x="16605" y="26"/>
                    <a:pt x="16798" y="82"/>
                  </a:cubicBezTo>
                  <a:lnTo>
                    <a:pt x="14608" y="2715"/>
                  </a:lnTo>
                  <a:lnTo>
                    <a:pt x="3595" y="2715"/>
                  </a:lnTo>
                  <a:cubicBezTo>
                    <a:pt x="3228" y="2715"/>
                    <a:pt x="2915" y="2868"/>
                    <a:pt x="2653" y="3185"/>
                  </a:cubicBezTo>
                  <a:cubicBezTo>
                    <a:pt x="2391" y="3496"/>
                    <a:pt x="2261" y="3875"/>
                    <a:pt x="2261" y="4316"/>
                  </a:cubicBezTo>
                  <a:lnTo>
                    <a:pt x="2261" y="17284"/>
                  </a:lnTo>
                  <a:cubicBezTo>
                    <a:pt x="2261" y="17725"/>
                    <a:pt x="2391" y="18101"/>
                    <a:pt x="2653" y="18412"/>
                  </a:cubicBezTo>
                  <a:cubicBezTo>
                    <a:pt x="2915" y="18730"/>
                    <a:pt x="3228" y="18888"/>
                    <a:pt x="3595" y="18888"/>
                  </a:cubicBezTo>
                  <a:lnTo>
                    <a:pt x="16189" y="18888"/>
                  </a:lnTo>
                  <a:cubicBezTo>
                    <a:pt x="16556" y="18888"/>
                    <a:pt x="16874" y="18730"/>
                    <a:pt x="17139" y="18412"/>
                  </a:cubicBezTo>
                  <a:cubicBezTo>
                    <a:pt x="17405" y="18101"/>
                    <a:pt x="17537" y="17725"/>
                    <a:pt x="17537" y="17284"/>
                  </a:cubicBezTo>
                  <a:lnTo>
                    <a:pt x="17537" y="12698"/>
                  </a:lnTo>
                  <a:close/>
                  <a:moveTo>
                    <a:pt x="21333" y="2797"/>
                  </a:moveTo>
                  <a:cubicBezTo>
                    <a:pt x="21514" y="3011"/>
                    <a:pt x="21600" y="3273"/>
                    <a:pt x="21598" y="3578"/>
                  </a:cubicBezTo>
                  <a:cubicBezTo>
                    <a:pt x="21593" y="3881"/>
                    <a:pt x="21505" y="4137"/>
                    <a:pt x="21333" y="4342"/>
                  </a:cubicBezTo>
                  <a:lnTo>
                    <a:pt x="13005" y="14346"/>
                  </a:lnTo>
                  <a:lnTo>
                    <a:pt x="11855" y="15721"/>
                  </a:lnTo>
                  <a:cubicBezTo>
                    <a:pt x="11676" y="15939"/>
                    <a:pt x="11458" y="16044"/>
                    <a:pt x="11206" y="16044"/>
                  </a:cubicBezTo>
                  <a:cubicBezTo>
                    <a:pt x="10952" y="16044"/>
                    <a:pt x="10734" y="15938"/>
                    <a:pt x="10555" y="15721"/>
                  </a:cubicBezTo>
                  <a:lnTo>
                    <a:pt x="9383" y="14346"/>
                  </a:lnTo>
                  <a:lnTo>
                    <a:pt x="4780" y="8787"/>
                  </a:lnTo>
                  <a:cubicBezTo>
                    <a:pt x="4601" y="8573"/>
                    <a:pt x="4508" y="8314"/>
                    <a:pt x="4508" y="8006"/>
                  </a:cubicBezTo>
                  <a:cubicBezTo>
                    <a:pt x="4508" y="7703"/>
                    <a:pt x="4601" y="7442"/>
                    <a:pt x="4780" y="7227"/>
                  </a:cubicBezTo>
                  <a:lnTo>
                    <a:pt x="5927" y="5847"/>
                  </a:lnTo>
                  <a:cubicBezTo>
                    <a:pt x="6106" y="5635"/>
                    <a:pt x="6324" y="5526"/>
                    <a:pt x="6578" y="5526"/>
                  </a:cubicBezTo>
                  <a:cubicBezTo>
                    <a:pt x="6830" y="5526"/>
                    <a:pt x="7043" y="5635"/>
                    <a:pt x="7215" y="5847"/>
                  </a:cubicBezTo>
                  <a:lnTo>
                    <a:pt x="11199" y="10633"/>
                  </a:lnTo>
                  <a:lnTo>
                    <a:pt x="18861" y="1404"/>
                  </a:lnTo>
                  <a:cubicBezTo>
                    <a:pt x="19040" y="1187"/>
                    <a:pt x="19263" y="1084"/>
                    <a:pt x="19525" y="1087"/>
                  </a:cubicBezTo>
                  <a:cubicBezTo>
                    <a:pt x="19787" y="1093"/>
                    <a:pt x="20002" y="1199"/>
                    <a:pt x="20173" y="1404"/>
                  </a:cubicBezTo>
                  <a:lnTo>
                    <a:pt x="21333" y="2797"/>
                  </a:lnTo>
                  <a:close/>
                  <a:moveTo>
                    <a:pt x="21333" y="2797"/>
                  </a:moveTo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lIns="0" tIns="0" rIns="0" bIns="0"/>
            <a:lstStyle/>
            <a:p>
              <a:pPr lvl="0">
                <a:defRPr/>
              </a:pPr>
              <a:endParaRPr lang="es-ES" sz="4000" b="1">
                <a:latin typeface="맑은 고딕"/>
                <a:ea typeface="맑은 고딕"/>
              </a:endParaRPr>
            </a:p>
          </p:txBody>
        </p:sp>
        <p:sp>
          <p:nvSpPr>
            <p:cNvPr id="29731" name="AutoShape 35"/>
            <p:cNvSpPr/>
            <p:nvPr/>
          </p:nvSpPr>
          <p:spPr>
            <a:xfrm>
              <a:off x="0" y="1325"/>
              <a:ext cx="201" cy="168"/>
            </a:xfrm>
            <a:custGeom>
              <a:avLst/>
              <a:gdLst/>
              <a:ahLst/>
              <a:cxnLst/>
              <a:rect l="0" t="0" r="r" b="b"/>
              <a:pathLst>
                <a:path w="21598" h="21600">
                  <a:moveTo>
                    <a:pt x="17537" y="12698"/>
                  </a:moveTo>
                  <a:lnTo>
                    <a:pt x="19799" y="9998"/>
                  </a:lnTo>
                  <a:lnTo>
                    <a:pt x="19799" y="17284"/>
                  </a:lnTo>
                  <a:cubicBezTo>
                    <a:pt x="19799" y="17875"/>
                    <a:pt x="19701" y="18430"/>
                    <a:pt x="19505" y="18950"/>
                  </a:cubicBezTo>
                  <a:cubicBezTo>
                    <a:pt x="19309" y="19470"/>
                    <a:pt x="19050" y="19928"/>
                    <a:pt x="18722" y="20322"/>
                  </a:cubicBezTo>
                  <a:cubicBezTo>
                    <a:pt x="18394" y="20716"/>
                    <a:pt x="18015" y="21027"/>
                    <a:pt x="17584" y="21256"/>
                  </a:cubicBezTo>
                  <a:cubicBezTo>
                    <a:pt x="17153" y="21485"/>
                    <a:pt x="16691" y="21600"/>
                    <a:pt x="16189" y="21600"/>
                  </a:cubicBezTo>
                  <a:lnTo>
                    <a:pt x="3595" y="21600"/>
                  </a:lnTo>
                  <a:cubicBezTo>
                    <a:pt x="3103" y="21600"/>
                    <a:pt x="2636" y="21485"/>
                    <a:pt x="2195" y="21256"/>
                  </a:cubicBezTo>
                  <a:cubicBezTo>
                    <a:pt x="1755" y="21027"/>
                    <a:pt x="1373" y="20716"/>
                    <a:pt x="1052" y="20322"/>
                  </a:cubicBezTo>
                  <a:cubicBezTo>
                    <a:pt x="734" y="19928"/>
                    <a:pt x="477" y="19470"/>
                    <a:pt x="286" y="18950"/>
                  </a:cubicBezTo>
                  <a:cubicBezTo>
                    <a:pt x="95" y="18430"/>
                    <a:pt x="0" y="17875"/>
                    <a:pt x="0" y="17284"/>
                  </a:cubicBezTo>
                  <a:lnTo>
                    <a:pt x="0" y="4316"/>
                  </a:lnTo>
                  <a:cubicBezTo>
                    <a:pt x="0" y="3722"/>
                    <a:pt x="95" y="3164"/>
                    <a:pt x="286" y="2632"/>
                  </a:cubicBezTo>
                  <a:cubicBezTo>
                    <a:pt x="477" y="2107"/>
                    <a:pt x="734" y="1645"/>
                    <a:pt x="1052" y="1263"/>
                  </a:cubicBezTo>
                  <a:cubicBezTo>
                    <a:pt x="1373" y="878"/>
                    <a:pt x="1755" y="573"/>
                    <a:pt x="2195" y="344"/>
                  </a:cubicBezTo>
                  <a:cubicBezTo>
                    <a:pt x="2636" y="115"/>
                    <a:pt x="3103" y="0"/>
                    <a:pt x="3595" y="0"/>
                  </a:cubicBezTo>
                  <a:lnTo>
                    <a:pt x="16189" y="0"/>
                  </a:lnTo>
                  <a:cubicBezTo>
                    <a:pt x="16402" y="0"/>
                    <a:pt x="16605" y="26"/>
                    <a:pt x="16798" y="82"/>
                  </a:cubicBezTo>
                  <a:lnTo>
                    <a:pt x="14608" y="2715"/>
                  </a:lnTo>
                  <a:lnTo>
                    <a:pt x="3595" y="2715"/>
                  </a:lnTo>
                  <a:cubicBezTo>
                    <a:pt x="3228" y="2715"/>
                    <a:pt x="2915" y="2868"/>
                    <a:pt x="2653" y="3185"/>
                  </a:cubicBezTo>
                  <a:cubicBezTo>
                    <a:pt x="2391" y="3496"/>
                    <a:pt x="2261" y="3875"/>
                    <a:pt x="2261" y="4316"/>
                  </a:cubicBezTo>
                  <a:lnTo>
                    <a:pt x="2261" y="17284"/>
                  </a:lnTo>
                  <a:cubicBezTo>
                    <a:pt x="2261" y="17725"/>
                    <a:pt x="2391" y="18101"/>
                    <a:pt x="2653" y="18412"/>
                  </a:cubicBezTo>
                  <a:cubicBezTo>
                    <a:pt x="2915" y="18730"/>
                    <a:pt x="3228" y="18888"/>
                    <a:pt x="3595" y="18888"/>
                  </a:cubicBezTo>
                  <a:lnTo>
                    <a:pt x="16189" y="18888"/>
                  </a:lnTo>
                  <a:cubicBezTo>
                    <a:pt x="16556" y="18888"/>
                    <a:pt x="16874" y="18730"/>
                    <a:pt x="17139" y="18412"/>
                  </a:cubicBezTo>
                  <a:cubicBezTo>
                    <a:pt x="17405" y="18101"/>
                    <a:pt x="17537" y="17725"/>
                    <a:pt x="17537" y="17284"/>
                  </a:cubicBezTo>
                  <a:lnTo>
                    <a:pt x="17537" y="12698"/>
                  </a:lnTo>
                  <a:close/>
                  <a:moveTo>
                    <a:pt x="21333" y="2797"/>
                  </a:moveTo>
                  <a:cubicBezTo>
                    <a:pt x="21514" y="3011"/>
                    <a:pt x="21600" y="3273"/>
                    <a:pt x="21598" y="3578"/>
                  </a:cubicBezTo>
                  <a:cubicBezTo>
                    <a:pt x="21593" y="3881"/>
                    <a:pt x="21505" y="4137"/>
                    <a:pt x="21333" y="4342"/>
                  </a:cubicBezTo>
                  <a:lnTo>
                    <a:pt x="13005" y="14346"/>
                  </a:lnTo>
                  <a:lnTo>
                    <a:pt x="11855" y="15721"/>
                  </a:lnTo>
                  <a:cubicBezTo>
                    <a:pt x="11676" y="15939"/>
                    <a:pt x="11458" y="16044"/>
                    <a:pt x="11206" y="16044"/>
                  </a:cubicBezTo>
                  <a:cubicBezTo>
                    <a:pt x="10952" y="16044"/>
                    <a:pt x="10734" y="15938"/>
                    <a:pt x="10555" y="15721"/>
                  </a:cubicBezTo>
                  <a:lnTo>
                    <a:pt x="9383" y="14346"/>
                  </a:lnTo>
                  <a:lnTo>
                    <a:pt x="4780" y="8787"/>
                  </a:lnTo>
                  <a:cubicBezTo>
                    <a:pt x="4601" y="8573"/>
                    <a:pt x="4508" y="8314"/>
                    <a:pt x="4508" y="8006"/>
                  </a:cubicBezTo>
                  <a:cubicBezTo>
                    <a:pt x="4508" y="7703"/>
                    <a:pt x="4601" y="7442"/>
                    <a:pt x="4780" y="7227"/>
                  </a:cubicBezTo>
                  <a:lnTo>
                    <a:pt x="5927" y="5847"/>
                  </a:lnTo>
                  <a:cubicBezTo>
                    <a:pt x="6106" y="5635"/>
                    <a:pt x="6324" y="5526"/>
                    <a:pt x="6578" y="5526"/>
                  </a:cubicBezTo>
                  <a:cubicBezTo>
                    <a:pt x="6830" y="5526"/>
                    <a:pt x="7043" y="5635"/>
                    <a:pt x="7215" y="5847"/>
                  </a:cubicBezTo>
                  <a:lnTo>
                    <a:pt x="11199" y="10633"/>
                  </a:lnTo>
                  <a:lnTo>
                    <a:pt x="18861" y="1404"/>
                  </a:lnTo>
                  <a:cubicBezTo>
                    <a:pt x="19040" y="1187"/>
                    <a:pt x="19263" y="1084"/>
                    <a:pt x="19525" y="1087"/>
                  </a:cubicBezTo>
                  <a:cubicBezTo>
                    <a:pt x="19787" y="1093"/>
                    <a:pt x="20002" y="1199"/>
                    <a:pt x="20173" y="1404"/>
                  </a:cubicBezTo>
                  <a:lnTo>
                    <a:pt x="21333" y="2797"/>
                  </a:lnTo>
                  <a:close/>
                  <a:moveTo>
                    <a:pt x="21333" y="2797"/>
                  </a:moveTo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lIns="0" tIns="0" rIns="0" bIns="0"/>
            <a:lstStyle/>
            <a:p>
              <a:pPr lvl="0">
                <a:defRPr/>
              </a:pPr>
              <a:endParaRPr lang="es-ES" sz="4000" b="1">
                <a:latin typeface="맑은 고딕"/>
                <a:ea typeface="맑은 고딕"/>
              </a:endParaRPr>
            </a:p>
          </p:txBody>
        </p:sp>
        <p:sp>
          <p:nvSpPr>
            <p:cNvPr id="29732" name="AutoShape 36"/>
            <p:cNvSpPr/>
            <p:nvPr/>
          </p:nvSpPr>
          <p:spPr>
            <a:xfrm>
              <a:off x="0" y="1896"/>
              <a:ext cx="201" cy="168"/>
            </a:xfrm>
            <a:custGeom>
              <a:avLst/>
              <a:gdLst/>
              <a:ahLst/>
              <a:cxnLst/>
              <a:rect l="0" t="0" r="r" b="b"/>
              <a:pathLst>
                <a:path w="21598" h="21600">
                  <a:moveTo>
                    <a:pt x="17537" y="12698"/>
                  </a:moveTo>
                  <a:lnTo>
                    <a:pt x="19799" y="9998"/>
                  </a:lnTo>
                  <a:lnTo>
                    <a:pt x="19799" y="17284"/>
                  </a:lnTo>
                  <a:cubicBezTo>
                    <a:pt x="19799" y="17875"/>
                    <a:pt x="19701" y="18430"/>
                    <a:pt x="19505" y="18950"/>
                  </a:cubicBezTo>
                  <a:cubicBezTo>
                    <a:pt x="19309" y="19470"/>
                    <a:pt x="19050" y="19928"/>
                    <a:pt x="18722" y="20322"/>
                  </a:cubicBezTo>
                  <a:cubicBezTo>
                    <a:pt x="18394" y="20716"/>
                    <a:pt x="18015" y="21027"/>
                    <a:pt x="17584" y="21256"/>
                  </a:cubicBezTo>
                  <a:cubicBezTo>
                    <a:pt x="17153" y="21485"/>
                    <a:pt x="16691" y="21600"/>
                    <a:pt x="16189" y="21600"/>
                  </a:cubicBezTo>
                  <a:lnTo>
                    <a:pt x="3595" y="21600"/>
                  </a:lnTo>
                  <a:cubicBezTo>
                    <a:pt x="3103" y="21600"/>
                    <a:pt x="2636" y="21485"/>
                    <a:pt x="2195" y="21256"/>
                  </a:cubicBezTo>
                  <a:cubicBezTo>
                    <a:pt x="1755" y="21027"/>
                    <a:pt x="1373" y="20716"/>
                    <a:pt x="1052" y="20322"/>
                  </a:cubicBezTo>
                  <a:cubicBezTo>
                    <a:pt x="734" y="19928"/>
                    <a:pt x="477" y="19470"/>
                    <a:pt x="286" y="18950"/>
                  </a:cubicBezTo>
                  <a:cubicBezTo>
                    <a:pt x="95" y="18430"/>
                    <a:pt x="0" y="17875"/>
                    <a:pt x="0" y="17284"/>
                  </a:cubicBezTo>
                  <a:lnTo>
                    <a:pt x="0" y="4316"/>
                  </a:lnTo>
                  <a:cubicBezTo>
                    <a:pt x="0" y="3722"/>
                    <a:pt x="95" y="3164"/>
                    <a:pt x="286" y="2632"/>
                  </a:cubicBezTo>
                  <a:cubicBezTo>
                    <a:pt x="477" y="2107"/>
                    <a:pt x="734" y="1645"/>
                    <a:pt x="1052" y="1263"/>
                  </a:cubicBezTo>
                  <a:cubicBezTo>
                    <a:pt x="1373" y="878"/>
                    <a:pt x="1755" y="573"/>
                    <a:pt x="2195" y="344"/>
                  </a:cubicBezTo>
                  <a:cubicBezTo>
                    <a:pt x="2636" y="115"/>
                    <a:pt x="3103" y="0"/>
                    <a:pt x="3595" y="0"/>
                  </a:cubicBezTo>
                  <a:lnTo>
                    <a:pt x="16189" y="0"/>
                  </a:lnTo>
                  <a:cubicBezTo>
                    <a:pt x="16402" y="0"/>
                    <a:pt x="16605" y="26"/>
                    <a:pt x="16798" y="82"/>
                  </a:cubicBezTo>
                  <a:lnTo>
                    <a:pt x="14608" y="2715"/>
                  </a:lnTo>
                  <a:lnTo>
                    <a:pt x="3595" y="2715"/>
                  </a:lnTo>
                  <a:cubicBezTo>
                    <a:pt x="3228" y="2715"/>
                    <a:pt x="2915" y="2868"/>
                    <a:pt x="2653" y="3185"/>
                  </a:cubicBezTo>
                  <a:cubicBezTo>
                    <a:pt x="2391" y="3496"/>
                    <a:pt x="2261" y="3875"/>
                    <a:pt x="2261" y="4316"/>
                  </a:cubicBezTo>
                  <a:lnTo>
                    <a:pt x="2261" y="17284"/>
                  </a:lnTo>
                  <a:cubicBezTo>
                    <a:pt x="2261" y="17725"/>
                    <a:pt x="2391" y="18101"/>
                    <a:pt x="2653" y="18412"/>
                  </a:cubicBezTo>
                  <a:cubicBezTo>
                    <a:pt x="2915" y="18730"/>
                    <a:pt x="3228" y="18888"/>
                    <a:pt x="3595" y="18888"/>
                  </a:cubicBezTo>
                  <a:lnTo>
                    <a:pt x="16189" y="18888"/>
                  </a:lnTo>
                  <a:cubicBezTo>
                    <a:pt x="16556" y="18888"/>
                    <a:pt x="16874" y="18730"/>
                    <a:pt x="17139" y="18412"/>
                  </a:cubicBezTo>
                  <a:cubicBezTo>
                    <a:pt x="17405" y="18101"/>
                    <a:pt x="17537" y="17725"/>
                    <a:pt x="17537" y="17284"/>
                  </a:cubicBezTo>
                  <a:lnTo>
                    <a:pt x="17537" y="12698"/>
                  </a:lnTo>
                  <a:close/>
                  <a:moveTo>
                    <a:pt x="21333" y="2797"/>
                  </a:moveTo>
                  <a:cubicBezTo>
                    <a:pt x="21514" y="3011"/>
                    <a:pt x="21600" y="3273"/>
                    <a:pt x="21598" y="3578"/>
                  </a:cubicBezTo>
                  <a:cubicBezTo>
                    <a:pt x="21593" y="3881"/>
                    <a:pt x="21505" y="4137"/>
                    <a:pt x="21333" y="4342"/>
                  </a:cubicBezTo>
                  <a:lnTo>
                    <a:pt x="13005" y="14346"/>
                  </a:lnTo>
                  <a:lnTo>
                    <a:pt x="11855" y="15721"/>
                  </a:lnTo>
                  <a:cubicBezTo>
                    <a:pt x="11676" y="15939"/>
                    <a:pt x="11458" y="16044"/>
                    <a:pt x="11206" y="16044"/>
                  </a:cubicBezTo>
                  <a:cubicBezTo>
                    <a:pt x="10952" y="16044"/>
                    <a:pt x="10734" y="15938"/>
                    <a:pt x="10555" y="15721"/>
                  </a:cubicBezTo>
                  <a:lnTo>
                    <a:pt x="9383" y="14346"/>
                  </a:lnTo>
                  <a:lnTo>
                    <a:pt x="4780" y="8787"/>
                  </a:lnTo>
                  <a:cubicBezTo>
                    <a:pt x="4601" y="8573"/>
                    <a:pt x="4508" y="8314"/>
                    <a:pt x="4508" y="8006"/>
                  </a:cubicBezTo>
                  <a:cubicBezTo>
                    <a:pt x="4508" y="7703"/>
                    <a:pt x="4601" y="7442"/>
                    <a:pt x="4780" y="7227"/>
                  </a:cubicBezTo>
                  <a:lnTo>
                    <a:pt x="5927" y="5847"/>
                  </a:lnTo>
                  <a:cubicBezTo>
                    <a:pt x="6106" y="5635"/>
                    <a:pt x="6324" y="5526"/>
                    <a:pt x="6578" y="5526"/>
                  </a:cubicBezTo>
                  <a:cubicBezTo>
                    <a:pt x="6830" y="5526"/>
                    <a:pt x="7043" y="5635"/>
                    <a:pt x="7215" y="5847"/>
                  </a:cubicBezTo>
                  <a:lnTo>
                    <a:pt x="11199" y="10633"/>
                  </a:lnTo>
                  <a:lnTo>
                    <a:pt x="18861" y="1404"/>
                  </a:lnTo>
                  <a:cubicBezTo>
                    <a:pt x="19040" y="1187"/>
                    <a:pt x="19263" y="1084"/>
                    <a:pt x="19525" y="1087"/>
                  </a:cubicBezTo>
                  <a:cubicBezTo>
                    <a:pt x="19787" y="1093"/>
                    <a:pt x="20002" y="1199"/>
                    <a:pt x="20173" y="1404"/>
                  </a:cubicBezTo>
                  <a:lnTo>
                    <a:pt x="21333" y="2797"/>
                  </a:lnTo>
                  <a:close/>
                  <a:moveTo>
                    <a:pt x="21333" y="2797"/>
                  </a:moveTo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lIns="0" tIns="0" rIns="0" bIns="0"/>
            <a:lstStyle/>
            <a:p>
              <a:pPr lvl="0">
                <a:defRPr/>
              </a:pPr>
              <a:endParaRPr lang="es-ES" sz="4000" b="1">
                <a:latin typeface="맑은 고딕"/>
                <a:ea typeface="맑은 고딕"/>
              </a:endParaRPr>
            </a:p>
          </p:txBody>
        </p:sp>
        <p:sp>
          <p:nvSpPr>
            <p:cNvPr id="29733" name="AutoShape 37"/>
            <p:cNvSpPr/>
            <p:nvPr/>
          </p:nvSpPr>
          <p:spPr>
            <a:xfrm>
              <a:off x="0" y="2288"/>
              <a:ext cx="201" cy="168"/>
            </a:xfrm>
            <a:custGeom>
              <a:avLst/>
              <a:gdLst/>
              <a:ahLst/>
              <a:cxnLst/>
              <a:rect l="0" t="0" r="r" b="b"/>
              <a:pathLst>
                <a:path w="21598" h="21600">
                  <a:moveTo>
                    <a:pt x="17537" y="12698"/>
                  </a:moveTo>
                  <a:lnTo>
                    <a:pt x="19799" y="9998"/>
                  </a:lnTo>
                  <a:lnTo>
                    <a:pt x="19799" y="17284"/>
                  </a:lnTo>
                  <a:cubicBezTo>
                    <a:pt x="19799" y="17875"/>
                    <a:pt x="19701" y="18430"/>
                    <a:pt x="19505" y="18950"/>
                  </a:cubicBezTo>
                  <a:cubicBezTo>
                    <a:pt x="19309" y="19470"/>
                    <a:pt x="19050" y="19928"/>
                    <a:pt x="18722" y="20322"/>
                  </a:cubicBezTo>
                  <a:cubicBezTo>
                    <a:pt x="18394" y="20716"/>
                    <a:pt x="18015" y="21027"/>
                    <a:pt x="17584" y="21256"/>
                  </a:cubicBezTo>
                  <a:cubicBezTo>
                    <a:pt x="17153" y="21485"/>
                    <a:pt x="16691" y="21600"/>
                    <a:pt x="16189" y="21600"/>
                  </a:cubicBezTo>
                  <a:lnTo>
                    <a:pt x="3595" y="21600"/>
                  </a:lnTo>
                  <a:cubicBezTo>
                    <a:pt x="3103" y="21600"/>
                    <a:pt x="2636" y="21485"/>
                    <a:pt x="2195" y="21256"/>
                  </a:cubicBezTo>
                  <a:cubicBezTo>
                    <a:pt x="1755" y="21027"/>
                    <a:pt x="1373" y="20716"/>
                    <a:pt x="1052" y="20322"/>
                  </a:cubicBezTo>
                  <a:cubicBezTo>
                    <a:pt x="734" y="19928"/>
                    <a:pt x="477" y="19470"/>
                    <a:pt x="286" y="18950"/>
                  </a:cubicBezTo>
                  <a:cubicBezTo>
                    <a:pt x="95" y="18430"/>
                    <a:pt x="0" y="17875"/>
                    <a:pt x="0" y="17284"/>
                  </a:cubicBezTo>
                  <a:lnTo>
                    <a:pt x="0" y="4316"/>
                  </a:lnTo>
                  <a:cubicBezTo>
                    <a:pt x="0" y="3722"/>
                    <a:pt x="95" y="3164"/>
                    <a:pt x="286" y="2632"/>
                  </a:cubicBezTo>
                  <a:cubicBezTo>
                    <a:pt x="477" y="2107"/>
                    <a:pt x="734" y="1645"/>
                    <a:pt x="1052" y="1263"/>
                  </a:cubicBezTo>
                  <a:cubicBezTo>
                    <a:pt x="1373" y="878"/>
                    <a:pt x="1755" y="573"/>
                    <a:pt x="2195" y="344"/>
                  </a:cubicBezTo>
                  <a:cubicBezTo>
                    <a:pt x="2636" y="115"/>
                    <a:pt x="3103" y="0"/>
                    <a:pt x="3595" y="0"/>
                  </a:cubicBezTo>
                  <a:lnTo>
                    <a:pt x="16189" y="0"/>
                  </a:lnTo>
                  <a:cubicBezTo>
                    <a:pt x="16402" y="0"/>
                    <a:pt x="16605" y="26"/>
                    <a:pt x="16798" y="82"/>
                  </a:cubicBezTo>
                  <a:lnTo>
                    <a:pt x="14608" y="2715"/>
                  </a:lnTo>
                  <a:lnTo>
                    <a:pt x="3595" y="2715"/>
                  </a:lnTo>
                  <a:cubicBezTo>
                    <a:pt x="3228" y="2715"/>
                    <a:pt x="2915" y="2868"/>
                    <a:pt x="2653" y="3185"/>
                  </a:cubicBezTo>
                  <a:cubicBezTo>
                    <a:pt x="2391" y="3496"/>
                    <a:pt x="2261" y="3875"/>
                    <a:pt x="2261" y="4316"/>
                  </a:cubicBezTo>
                  <a:lnTo>
                    <a:pt x="2261" y="17284"/>
                  </a:lnTo>
                  <a:cubicBezTo>
                    <a:pt x="2261" y="17725"/>
                    <a:pt x="2391" y="18101"/>
                    <a:pt x="2653" y="18412"/>
                  </a:cubicBezTo>
                  <a:cubicBezTo>
                    <a:pt x="2915" y="18730"/>
                    <a:pt x="3228" y="18888"/>
                    <a:pt x="3595" y="18888"/>
                  </a:cubicBezTo>
                  <a:lnTo>
                    <a:pt x="16189" y="18888"/>
                  </a:lnTo>
                  <a:cubicBezTo>
                    <a:pt x="16556" y="18888"/>
                    <a:pt x="16874" y="18730"/>
                    <a:pt x="17139" y="18412"/>
                  </a:cubicBezTo>
                  <a:cubicBezTo>
                    <a:pt x="17405" y="18101"/>
                    <a:pt x="17537" y="17725"/>
                    <a:pt x="17537" y="17284"/>
                  </a:cubicBezTo>
                  <a:lnTo>
                    <a:pt x="17537" y="12698"/>
                  </a:lnTo>
                  <a:close/>
                  <a:moveTo>
                    <a:pt x="21333" y="2797"/>
                  </a:moveTo>
                  <a:cubicBezTo>
                    <a:pt x="21514" y="3011"/>
                    <a:pt x="21600" y="3273"/>
                    <a:pt x="21598" y="3578"/>
                  </a:cubicBezTo>
                  <a:cubicBezTo>
                    <a:pt x="21593" y="3881"/>
                    <a:pt x="21505" y="4137"/>
                    <a:pt x="21333" y="4342"/>
                  </a:cubicBezTo>
                  <a:lnTo>
                    <a:pt x="13005" y="14346"/>
                  </a:lnTo>
                  <a:lnTo>
                    <a:pt x="11855" y="15721"/>
                  </a:lnTo>
                  <a:cubicBezTo>
                    <a:pt x="11676" y="15939"/>
                    <a:pt x="11458" y="16044"/>
                    <a:pt x="11206" y="16044"/>
                  </a:cubicBezTo>
                  <a:cubicBezTo>
                    <a:pt x="10952" y="16044"/>
                    <a:pt x="10734" y="15938"/>
                    <a:pt x="10555" y="15721"/>
                  </a:cubicBezTo>
                  <a:lnTo>
                    <a:pt x="9383" y="14346"/>
                  </a:lnTo>
                  <a:lnTo>
                    <a:pt x="4780" y="8787"/>
                  </a:lnTo>
                  <a:cubicBezTo>
                    <a:pt x="4601" y="8573"/>
                    <a:pt x="4508" y="8314"/>
                    <a:pt x="4508" y="8006"/>
                  </a:cubicBezTo>
                  <a:cubicBezTo>
                    <a:pt x="4508" y="7703"/>
                    <a:pt x="4601" y="7442"/>
                    <a:pt x="4780" y="7227"/>
                  </a:cubicBezTo>
                  <a:lnTo>
                    <a:pt x="5927" y="5847"/>
                  </a:lnTo>
                  <a:cubicBezTo>
                    <a:pt x="6106" y="5635"/>
                    <a:pt x="6324" y="5526"/>
                    <a:pt x="6578" y="5526"/>
                  </a:cubicBezTo>
                  <a:cubicBezTo>
                    <a:pt x="6830" y="5526"/>
                    <a:pt x="7043" y="5635"/>
                    <a:pt x="7215" y="5847"/>
                  </a:cubicBezTo>
                  <a:lnTo>
                    <a:pt x="11199" y="10633"/>
                  </a:lnTo>
                  <a:lnTo>
                    <a:pt x="18861" y="1404"/>
                  </a:lnTo>
                  <a:cubicBezTo>
                    <a:pt x="19040" y="1187"/>
                    <a:pt x="19263" y="1084"/>
                    <a:pt x="19525" y="1087"/>
                  </a:cubicBezTo>
                  <a:cubicBezTo>
                    <a:pt x="19787" y="1093"/>
                    <a:pt x="20002" y="1199"/>
                    <a:pt x="20173" y="1404"/>
                  </a:cubicBezTo>
                  <a:lnTo>
                    <a:pt x="21333" y="2797"/>
                  </a:lnTo>
                  <a:close/>
                  <a:moveTo>
                    <a:pt x="21333" y="2797"/>
                  </a:moveTo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lIns="0" tIns="0" rIns="0" bIns="0"/>
            <a:lstStyle/>
            <a:p>
              <a:pPr lvl="0">
                <a:defRPr/>
              </a:pPr>
              <a:endParaRPr lang="es-ES" sz="4000" b="1">
                <a:latin typeface="맑은 고딕"/>
                <a:ea typeface="맑은 고딕"/>
              </a:endParaRPr>
            </a:p>
          </p:txBody>
        </p:sp>
      </p:grpSp>
      <p:sp>
        <p:nvSpPr>
          <p:cNvPr id="29751" name="Rectangle 44"/>
          <p:cNvSpPr/>
          <p:nvPr/>
        </p:nvSpPr>
        <p:spPr>
          <a:xfrm>
            <a:off x="3149600" y="1415604"/>
            <a:ext cx="9728200" cy="9779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indent="0" algn="l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5800" b="1" i="0" u="none" strike="noStrike" kern="1200" cap="none" spc="0" normalizeH="0" baseline="0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4.</a:t>
            </a:r>
            <a:r>
              <a:rPr kumimoji="0" lang="ko-KR" altLang="en-US" sz="5800" b="1" i="0" u="none" strike="noStrike" kern="1200" cap="none" spc="0" normalizeH="0" baseline="0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 개발 환경</a:t>
            </a:r>
          </a:p>
        </p:txBody>
      </p:sp>
      <p:sp>
        <p:nvSpPr>
          <p:cNvPr id="29753" name="TextBox 29752"/>
          <p:cNvSpPr txBox="1"/>
          <p:nvPr/>
        </p:nvSpPr>
        <p:spPr>
          <a:xfrm>
            <a:off x="3551040" y="3329608"/>
            <a:ext cx="8208912" cy="8499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defRPr/>
            </a:pPr>
            <a:r>
              <a:rPr lang="en-US" altLang="ko-KR" sz="5000" b="1">
                <a:solidFill>
                  <a:schemeClr val="lt1"/>
                </a:solidFill>
                <a:latin typeface="맑은 고딕"/>
                <a:ea typeface="맑은 고딕"/>
              </a:rPr>
              <a:t>S.W)</a:t>
            </a:r>
          </a:p>
        </p:txBody>
      </p:sp>
      <p:sp>
        <p:nvSpPr>
          <p:cNvPr id="29754" name="TextBox 29753"/>
          <p:cNvSpPr txBox="1"/>
          <p:nvPr/>
        </p:nvSpPr>
        <p:spPr>
          <a:xfrm>
            <a:off x="12984088" y="3329608"/>
            <a:ext cx="8208912" cy="9768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l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5800" b="1" i="0" u="none" strike="noStrike" kern="1200" cap="none" spc="0" normalizeH="0" baseline="0">
                <a:solidFill>
                  <a:srgbClr val="FFFFFF"/>
                </a:solidFill>
                <a:latin typeface="맑은 고딕"/>
                <a:ea typeface="맑은 고딕"/>
              </a:rPr>
              <a:t>H.W)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1" name="Rectangle 5"/>
          <p:cNvSpPr/>
          <p:nvPr/>
        </p:nvSpPr>
        <p:spPr>
          <a:xfrm>
            <a:off x="3289300" y="3225800"/>
            <a:ext cx="17780000" cy="177800"/>
          </a:xfrm>
          <a:prstGeom prst="rect">
            <a:avLst/>
          </a:prstGeom>
          <a:solidFill>
            <a:schemeClr val="accent2"/>
          </a:solidFill>
          <a:ln w="25400" cap="flat">
            <a:solidFill>
              <a:schemeClr val="tx1">
                <a:alpha val="0"/>
              </a:schemeClr>
            </a:solidFill>
            <a:prstDash val="solid"/>
            <a:miter/>
            <a:headEnd w="med" len="med"/>
            <a:tailEnd w="med" len="med"/>
          </a:ln>
        </p:spPr>
        <p:txBody>
          <a:bodyPr lIns="0" tIns="0" rIns="0" bIns="0"/>
          <a:lstStyle/>
          <a:p>
            <a:pPr lvl="0">
              <a:defRPr/>
            </a:pPr>
            <a:endParaRPr lang="es-ES"/>
          </a:p>
        </p:txBody>
      </p:sp>
      <p:sp>
        <p:nvSpPr>
          <p:cNvPr id="19475" name="Rectangle 19"/>
          <p:cNvSpPr/>
          <p:nvPr/>
        </p:nvSpPr>
        <p:spPr>
          <a:xfrm>
            <a:off x="3374008" y="1529408"/>
            <a:ext cx="18755096" cy="9073008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l">
              <a:defRPr/>
            </a:pPr>
            <a:r>
              <a:rPr lang="ko-KR" altLang="en-US" sz="3500" b="1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카메라와 온도센서로 </a:t>
            </a:r>
            <a:r>
              <a:rPr lang="en-US" altLang="ko-KR" sz="3500" b="1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input</a:t>
            </a:r>
            <a:r>
              <a:rPr lang="ko-KR" altLang="en-US" sz="3500" b="1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을 받고</a:t>
            </a:r>
            <a:r>
              <a:rPr lang="en-US" altLang="ko-KR" sz="3500" b="1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,</a:t>
            </a:r>
            <a:r>
              <a:rPr lang="ko-KR" altLang="en-US" sz="3500" b="1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 마스크의 有</a:t>
            </a:r>
            <a:r>
              <a:rPr lang="en-US" altLang="ko-KR" sz="3500" b="1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/</a:t>
            </a:r>
            <a:r>
              <a:rPr lang="ko-KR" altLang="en-US" sz="3500" b="1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無와 체온 측정으로 </a:t>
            </a:r>
            <a:r>
              <a:rPr lang="en-US" altLang="ko-KR" sz="3500" b="1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3</a:t>
            </a:r>
            <a:r>
              <a:rPr lang="ko-KR" altLang="en-US" sz="3500" b="1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가지의 </a:t>
            </a:r>
            <a:r>
              <a:rPr lang="en-US" altLang="ko-KR" sz="3500" b="1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case</a:t>
            </a:r>
            <a:r>
              <a:rPr lang="ko-KR" altLang="en-US" sz="3500" b="1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가 나온다</a:t>
            </a:r>
            <a:r>
              <a:rPr lang="en-US" altLang="ko-KR" sz="3500" b="1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.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sz="3500" b="1" i="0" u="none" strike="noStrike">
              <a:latin typeface="맑은 고딕"/>
              <a:ea typeface="맑은 고딕"/>
            </a:endParaRPr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000" b="1" i="0" u="none" strike="noStrike">
                <a:latin typeface="맑은 고딕"/>
                <a:ea typeface="맑은 고딕"/>
              </a:rPr>
              <a:t>1) </a:t>
            </a:r>
            <a:r>
              <a:rPr sz="3000" b="1" i="0" u="none" strike="noStrike">
                <a:latin typeface="맑은 고딕"/>
                <a:ea typeface="맑은 고딕"/>
              </a:rPr>
              <a:t>마스크를 썼을 때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3000" b="1" i="0" u="none" strike="noStrike">
                <a:latin typeface="맑은 고딕"/>
                <a:ea typeface="맑은 고딕"/>
              </a:rPr>
              <a:t>	</a:t>
            </a:r>
            <a:r>
              <a:rPr lang="EN-US" sz="3000" b="1" i="0" u="none" strike="noStrike">
                <a:latin typeface="맑은 고딕"/>
                <a:ea typeface="맑은 고딕"/>
              </a:rPr>
              <a:t>1-1) </a:t>
            </a:r>
            <a:r>
              <a:rPr sz="3000" b="1" i="0" u="none" strike="noStrike">
                <a:latin typeface="맑은 고딕"/>
                <a:ea typeface="맑은 고딕"/>
              </a:rPr>
              <a:t>정상체온일 때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3000" b="1" i="0" u="none" strike="noStrike">
                <a:latin typeface="맑은 고딕"/>
                <a:ea typeface="맑은 고딕"/>
              </a:rPr>
              <a:t>	</a:t>
            </a:r>
            <a:r>
              <a:rPr lang="EN-US" sz="3000" b="1" i="0" u="none" strike="noStrike">
                <a:latin typeface="맑은 고딕"/>
                <a:ea typeface="맑은 고딕"/>
              </a:rPr>
              <a:t>1-2) </a:t>
            </a:r>
            <a:r>
              <a:rPr sz="3000" b="1" i="0" u="none" strike="noStrike">
                <a:latin typeface="맑은 고딕"/>
                <a:ea typeface="맑은 고딕"/>
              </a:rPr>
              <a:t>정상체온보다 높을 때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000" b="1" i="0" u="none" strike="noStrike">
                <a:latin typeface="맑은 고딕"/>
                <a:ea typeface="맑은 고딕"/>
              </a:rPr>
              <a:t>2) </a:t>
            </a:r>
            <a:r>
              <a:rPr sz="3000" b="1" i="0" u="none" strike="noStrike">
                <a:latin typeface="맑은 고딕"/>
                <a:ea typeface="맑은 고딕"/>
              </a:rPr>
              <a:t>마스크를 쓰지 않았을 때</a:t>
            </a:r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3000" b="1" i="0" u="none" strike="noStrike">
                <a:latin typeface="맑은 고딕"/>
                <a:ea typeface="맑은 고딕"/>
              </a:rPr>
              <a:t>	</a:t>
            </a:r>
            <a:r>
              <a:rPr lang="EN-US" sz="3000" b="1" i="0" u="none" strike="noStrike">
                <a:latin typeface="맑은 고딕"/>
                <a:ea typeface="맑은 고딕"/>
              </a:rPr>
              <a:t>2-1) </a:t>
            </a:r>
            <a:r>
              <a:rPr sz="3000" b="1" i="0" u="none" strike="noStrike">
                <a:latin typeface="맑은 고딕"/>
                <a:ea typeface="맑은 고딕"/>
              </a:rPr>
              <a:t>체온을 판별하지 않음</a:t>
            </a:r>
          </a:p>
        </p:txBody>
      </p:sp>
      <p:sp>
        <p:nvSpPr>
          <p:cNvPr id="19482" name="Rectangle 44"/>
          <p:cNvSpPr/>
          <p:nvPr/>
        </p:nvSpPr>
        <p:spPr>
          <a:xfrm>
            <a:off x="3149600" y="1415604"/>
            <a:ext cx="9728200" cy="9779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indent="0" algn="l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/>
            </a:pPr>
            <a:r>
              <a:rPr kumimoji="0" lang="en-US" altLang="ko-KR" sz="5800" b="1" i="0" u="none" strike="noStrike" kern="1200" cap="none" spc="0" normalizeH="0" baseline="0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5.</a:t>
            </a:r>
            <a:r>
              <a:rPr kumimoji="0" lang="ko-KR" altLang="en-US" sz="5800" b="1" i="0" u="none" strike="noStrike" kern="1200" cap="none" spc="0" normalizeH="0" baseline="0">
                <a:solidFill>
                  <a:srgbClr val="313131"/>
                </a:solidFill>
                <a:latin typeface="맑은 고딕"/>
                <a:ea typeface="맑은 고딕"/>
                <a:cs typeface="Lato Black"/>
                <a:sym typeface="Lato Black"/>
              </a:rPr>
              <a:t> 실험 및 평가</a:t>
            </a:r>
          </a:p>
        </p:txBody>
      </p:sp>
      <p:sp>
        <p:nvSpPr>
          <p:cNvPr id="19483" name="Rectangle 43"/>
          <p:cNvSpPr/>
          <p:nvPr/>
        </p:nvSpPr>
        <p:spPr>
          <a:xfrm>
            <a:off x="3378200" y="2508945"/>
            <a:ext cx="17907000" cy="9389615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0" indent="0" algn="just" rtl="0" eaLnBrk="1" latinLnBrk="0" hangingPunct="1">
              <a:lnSpc>
                <a:spcPct val="100000"/>
              </a:lnSpc>
              <a:spcBef>
                <a:spcPts val="1700"/>
              </a:spcBef>
              <a:spcAft>
                <a:spcPct val="0"/>
              </a:spcAft>
              <a:buNone/>
              <a:defRPr/>
            </a:pPr>
            <a:r>
              <a:rPr kumimoji="0" lang="en-US" altLang="ko-KR" sz="35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  <a:cs typeface="Verdana"/>
                <a:sym typeface="Verdana"/>
              </a:rPr>
              <a:t>5-1)</a:t>
            </a:r>
            <a:r>
              <a:rPr kumimoji="0" lang="ko-KR" altLang="en-US" sz="3500" b="1" i="0" u="none" strike="noStrike" kern="1200" cap="none" spc="0" normalizeH="0" baseline="0">
                <a:solidFill>
                  <a:srgbClr val="000000"/>
                </a:solidFill>
                <a:latin typeface="맑은 고딕"/>
                <a:ea typeface="맑은 고딕"/>
                <a:cs typeface="Verdana"/>
                <a:sym typeface="Verdana"/>
              </a:rPr>
              <a:t> 실험</a:t>
            </a:r>
          </a:p>
        </p:txBody>
      </p:sp>
      <p:pic>
        <p:nvPicPr>
          <p:cNvPr id="19484" name="그림 19483"/>
          <p:cNvPicPr/>
          <p:nvPr/>
        </p:nvPicPr>
        <p:blipFill rotWithShape="1">
          <a:blip r:embed="rId2">
            <a:lum/>
          </a:blip>
          <a:srcRect/>
          <a:stretch>
            <a:fillRect/>
          </a:stretch>
        </p:blipFill>
        <p:spPr>
          <a:xfrm>
            <a:off x="3335016" y="3545632"/>
            <a:ext cx="17929992" cy="7956884"/>
          </a:xfrm>
          <a:prstGeom prst="rect">
            <a:avLst/>
          </a:prstGeom>
        </p:spPr>
      </p:pic>
      <p:sp>
        <p:nvSpPr>
          <p:cNvPr id="19485" name="TextBox 19484"/>
          <p:cNvSpPr txBox="1"/>
          <p:nvPr/>
        </p:nvSpPr>
        <p:spPr>
          <a:xfrm>
            <a:off x="3335016" y="11682536"/>
            <a:ext cx="19730192" cy="10695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4000" b="1" i="0" u="none" strike="noStrike" dirty="0">
                <a:latin typeface="맑은 고딕"/>
                <a:ea typeface="맑은 고딕"/>
              </a:rPr>
              <a:t>↑</a:t>
            </a:r>
            <a:r>
              <a:rPr sz="4000" b="1" i="0" u="none" strike="noStrike" dirty="0" err="1">
                <a:latin typeface="맑은 고딕"/>
                <a:ea typeface="맑은 고딕"/>
              </a:rPr>
              <a:t>마스크를</a:t>
            </a:r>
            <a:r>
              <a:rPr sz="4000" b="1" i="0" u="none" strike="noStrike" dirty="0">
                <a:latin typeface="맑은 고딕"/>
                <a:ea typeface="맑은 고딕"/>
              </a:rPr>
              <a:t> </a:t>
            </a:r>
            <a:r>
              <a:rPr sz="4000" b="1" i="0" u="none" strike="noStrike" dirty="0" err="1">
                <a:latin typeface="맑은 고딕"/>
                <a:ea typeface="맑은 고딕"/>
              </a:rPr>
              <a:t>착용하고</a:t>
            </a:r>
            <a:r>
              <a:rPr lang="EN-US" sz="4000" b="1" i="0" u="none" strike="noStrike" dirty="0">
                <a:latin typeface="맑은 고딕"/>
                <a:ea typeface="맑은 고딕"/>
              </a:rPr>
              <a:t>, </a:t>
            </a:r>
            <a:r>
              <a:rPr sz="4000" b="1" i="0" u="none" strike="noStrike" dirty="0" err="1">
                <a:latin typeface="맑은 고딕"/>
                <a:ea typeface="맑은 고딕"/>
              </a:rPr>
              <a:t>체온이</a:t>
            </a:r>
            <a:r>
              <a:rPr sz="4000" b="1" i="0" u="none" strike="noStrike" dirty="0">
                <a:latin typeface="맑은 고딕"/>
                <a:ea typeface="맑은 고딕"/>
              </a:rPr>
              <a:t> </a:t>
            </a:r>
            <a:r>
              <a:rPr sz="4000" b="1" i="0" u="none" strike="noStrike" dirty="0" err="1">
                <a:latin typeface="맑은 고딕"/>
                <a:ea typeface="맑은 고딕"/>
              </a:rPr>
              <a:t>정상일</a:t>
            </a:r>
            <a:r>
              <a:rPr sz="4000" b="1" i="0" u="none" strike="noStrike" dirty="0">
                <a:latin typeface="맑은 고딕"/>
                <a:ea typeface="맑은 고딕"/>
              </a:rPr>
              <a:t> 때 </a:t>
            </a:r>
            <a:r>
              <a:rPr lang="ko-KR" altLang="en-US" sz="4000" b="1" i="0" u="none" strike="noStrike" dirty="0">
                <a:latin typeface="맑은 고딕"/>
                <a:ea typeface="맑은 고딕"/>
              </a:rPr>
              <a:t>       </a:t>
            </a:r>
            <a:r>
              <a:rPr sz="4000" b="1" i="0" u="none" strike="noStrike" dirty="0">
                <a:latin typeface="맑은 고딕"/>
                <a:ea typeface="맑은 고딕"/>
              </a:rPr>
              <a:t>↑</a:t>
            </a:r>
            <a:r>
              <a:rPr sz="4000" b="1" i="0" u="none" strike="noStrike" dirty="0" err="1">
                <a:latin typeface="맑은 고딕"/>
                <a:ea typeface="맑은 고딕"/>
              </a:rPr>
              <a:t>마스크를</a:t>
            </a:r>
            <a:r>
              <a:rPr sz="4000" b="1" i="0" u="none" strike="noStrike" dirty="0">
                <a:latin typeface="맑은 고딕"/>
                <a:ea typeface="맑은 고딕"/>
              </a:rPr>
              <a:t> </a:t>
            </a:r>
            <a:r>
              <a:rPr sz="4000" b="1" i="0" u="none" strike="noStrike" dirty="0" err="1">
                <a:latin typeface="맑은 고딕"/>
                <a:ea typeface="맑은 고딕"/>
              </a:rPr>
              <a:t>착용하지</a:t>
            </a:r>
            <a:r>
              <a:rPr sz="4000" b="1" i="0" u="none" strike="noStrike" dirty="0">
                <a:latin typeface="맑은 고딕"/>
                <a:ea typeface="맑은 고딕"/>
              </a:rPr>
              <a:t> </a:t>
            </a:r>
            <a:r>
              <a:rPr sz="4000" b="1" i="0" u="none" strike="noStrike" dirty="0" err="1">
                <a:latin typeface="맑은 고딕"/>
                <a:ea typeface="맑은 고딕"/>
              </a:rPr>
              <a:t>않았을</a:t>
            </a:r>
            <a:r>
              <a:rPr sz="4000" b="1" i="0" u="none" strike="noStrike" dirty="0">
                <a:latin typeface="맑은 고딕"/>
                <a:ea typeface="맑은 고딕"/>
              </a:rPr>
              <a:t> 때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dsp="http://schemas.microsoft.com/office/drawing/2008/diagram" xmlns:dgm="http://schemas.openxmlformats.org/drawingml/2006/diagram" xmlns:c="http://schemas.openxmlformats.org/drawingml/2006/chart" xmlns="">
      <p:transition xmlns:mc="http://schemas.openxmlformats.org/markup-compatibility/2006" xmlns:hp="http://schemas.haansoft.com/office/presentation/8.0" mc:Ignorable="hp" hp:hslDur="7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4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4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4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4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85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ítulo y subtítulo">
  <a:themeElements>
    <a:clrScheme name="오렌지">
      <a:dk1>
        <a:sysClr val="windowText" lastClr="000000"/>
      </a:dk1>
      <a:lt1>
        <a:sysClr val="window" lastClr="FFFFFF"/>
      </a:lt1>
      <a:dk2>
        <a:srgbClr val="122C4D"/>
      </a:dk2>
      <a:lt2>
        <a:srgbClr val="FFFCFF"/>
      </a:lt2>
      <a:accent1>
        <a:srgbClr val="6E2B0A"/>
      </a:accent1>
      <a:accent2>
        <a:srgbClr val="9D410F"/>
      </a:accent2>
      <a:accent3>
        <a:srgbClr val="C6451D"/>
      </a:accent3>
      <a:accent4>
        <a:srgbClr val="CD642B"/>
      </a:accent4>
      <a:accent5>
        <a:srgbClr val="F38D46"/>
      </a:accent5>
      <a:accent6>
        <a:srgbClr val="FFAC55"/>
      </a:accent6>
      <a:hlink>
        <a:srgbClr val="0000FF"/>
      </a:hlink>
      <a:folHlink>
        <a:srgbClr val="800080"/>
      </a:folHlink>
    </a:clrScheme>
    <a:fontScheme name="Título y subtítulo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w="med" len="med"/>
          <a:tailEnd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FontTx/>
          <a:buNone/>
          <a:defRPr kumimoji="0" lang="en-US" sz="5800" b="0" i="0" u="none" strike="noStrike" cap="none" normalizeH="0" baseline="0">
            <a:solidFill>
              <a:srgbClr val="000000"/>
            </a:solidFill>
            <a:effectLst/>
            <a:latin typeface="Gill Sans"/>
            <a:ea typeface="ヒラギノ角ゴ ProN W3"/>
            <a:cs typeface="ヒラギノ角ゴ ProN W3"/>
            <a:sym typeface="Gill Sans"/>
          </a:defRPr>
        </a:defPPr>
      </a:lstStyle>
    </a:spDef>
    <a:lnDef>
      <a:spPr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w="med" len="med"/>
          <a:tailEnd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FontTx/>
          <a:buNone/>
          <a:defRPr kumimoji="0" lang="en-US" sz="5800" b="0" i="0" u="none" strike="noStrike" cap="none" normalizeH="0" baseline="0">
            <a:solidFill>
              <a:srgbClr val="000000"/>
            </a:solidFill>
            <a:effectLst/>
            <a:latin typeface="Gill Sans"/>
            <a:ea typeface="ヒラギノ角ゴ ProN W3"/>
            <a:cs typeface="ヒラギノ角ゴ ProN W3"/>
            <a:sym typeface="Gill Sans"/>
          </a:defRPr>
        </a:defPPr>
      </a:lstStyle>
    </a:lnDef>
    <a:txDef>
      <a:spPr/>
      <a:bodyPr/>
      <a:lstStyle/>
    </a:txDef>
  </a:objectDefaults>
  <a:extraClrSchemeLst/>
</a:theme>
</file>

<file path=ppt/theme/theme10.xml><?xml version="1.0" encoding="utf-8"?>
<a:theme xmlns:a="http://schemas.openxmlformats.org/drawingml/2006/main" name="En blanco">
  <a:themeElements>
    <a:clrScheme name="En blanc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n blanco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En blanc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Título y viñetas (izquierda)">
  <a:themeElements>
    <a:clrScheme name="Título y viñetas (izquierda)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ítulo y viñetas (izquierda)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ítulo y viñetas (izquierda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Título y viñetas (2 columnas)">
  <a:themeElements>
    <a:clrScheme name="Título y viñetas (2 columnas)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ítulo y viñetas (2 columnas)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ítulo y viñetas (2 columnas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3.xml><?xml version="1.0" encoding="utf-8"?>
<a:theme xmlns:a="http://schemas.openxmlformats.org/drawingml/2006/main" name="Título y viñetas (derecha)">
  <a:themeElements>
    <a:clrScheme name="Título y viñetas (derecha)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ítulo y viñetas (derecha)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ítulo y viñetas (derecha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4.xml><?xml version="1.0" encoding="utf-8"?>
<a:theme xmlns:a="http://schemas.openxmlformats.org/drawingml/2006/main" name="Título, viñetas y foto">
  <a:themeElements>
    <a:clrScheme name="Título, viñetas y fot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ítulo, viñetas y foto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ítulo, viñetas y fot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15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Times New Roman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Times New Roman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ítulo y viñetas">
  <a:themeElements>
    <a:clrScheme name="Título y viñeta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ítulo y viñetas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w="med" len="med"/>
          <a:tailEnd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FontTx/>
          <a:buNone/>
          <a:defRPr kumimoji="0" lang="en-US" sz="5800" b="0" i="0" u="none" strike="noStrike" cap="none" normalizeH="0" baseline="0">
            <a:solidFill>
              <a:srgbClr val="000000"/>
            </a:solidFill>
            <a:effectLst/>
            <a:latin typeface="Gill Sans"/>
            <a:ea typeface="ヒラギノ角ゴ ProN W3"/>
            <a:cs typeface="ヒラギノ角ゴ ProN W3"/>
            <a:sym typeface="Gill Sans"/>
          </a:defRPr>
        </a:defPPr>
      </a:lstStyle>
    </a:spDef>
    <a:lnDef>
      <a:spPr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w="med" len="med"/>
          <a:tailEnd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FontTx/>
          <a:buNone/>
          <a:defRPr kumimoji="0" lang="en-US" sz="5800" b="0" i="0" u="none" strike="noStrike" cap="none" normalizeH="0" baseline="0">
            <a:solidFill>
              <a:srgbClr val="000000"/>
            </a:solidFill>
            <a:effectLst/>
            <a:latin typeface="Gill Sans"/>
            <a:ea typeface="ヒラギノ角ゴ ProN W3"/>
            <a:cs typeface="ヒラギノ角ゴ ProN W3"/>
            <a:sym typeface="Gill Sans"/>
          </a:defRPr>
        </a:defPPr>
      </a:lstStyle>
    </a:lnDef>
    <a:txDef>
      <a:spPr/>
      <a:bodyPr/>
      <a:lstStyle/>
    </a:txDef>
  </a:objectDefaults>
  <a:extraClrSchemeLst/>
</a:theme>
</file>

<file path=ppt/theme/theme3.xml><?xml version="1.0" encoding="utf-8"?>
<a:theme xmlns:a="http://schemas.openxmlformats.org/drawingml/2006/main" name="Título (centro)">
  <a:themeElements>
    <a:clrScheme name="Título (centro)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ítulo (centro)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w="med" len="med"/>
          <a:tailEnd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FontTx/>
          <a:buNone/>
          <a:defRPr kumimoji="0" lang="en-US" sz="5800" b="0" i="0" u="none" strike="noStrike" cap="none" normalizeH="0" baseline="0">
            <a:solidFill>
              <a:srgbClr val="000000"/>
            </a:solidFill>
            <a:effectLst/>
            <a:latin typeface="Gill Sans"/>
            <a:ea typeface="ヒラギノ角ゴ ProN W3"/>
            <a:cs typeface="ヒラギノ角ゴ ProN W3"/>
            <a:sym typeface="Gill Sans"/>
          </a:defRPr>
        </a:defPPr>
      </a:lstStyle>
    </a:spDef>
    <a:lnDef>
      <a:spPr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w="med" len="med"/>
          <a:tailEnd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FontTx/>
          <a:buNone/>
          <a:defRPr kumimoji="0" lang="en-US" sz="5800" b="0" i="0" u="none" strike="noStrike" cap="none" normalizeH="0" baseline="0">
            <a:solidFill>
              <a:srgbClr val="000000"/>
            </a:solidFill>
            <a:effectLst/>
            <a:latin typeface="Gill Sans"/>
            <a:ea typeface="ヒラギノ角ゴ ProN W3"/>
            <a:cs typeface="ヒラギノ角ゴ ProN W3"/>
            <a:sym typeface="Gill Sans"/>
          </a:defRPr>
        </a:defPPr>
      </a:lstStyle>
    </a:lnDef>
    <a:txDef>
      <a:spPr/>
      <a:bodyPr/>
      <a:lstStyle/>
    </a:txDef>
  </a:objectDefaults>
  <a:extraClrSchemeLst/>
</a:theme>
</file>

<file path=ppt/theme/theme4.xml><?xml version="1.0" encoding="utf-8"?>
<a:theme xmlns:a="http://schemas.openxmlformats.org/drawingml/2006/main" name="Viñetas">
  <a:themeElements>
    <a:clrScheme name="Viñeta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Viñetas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Viñeta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Foto (horizontal)">
  <a:themeElements>
    <a:clrScheme name="Foto (horizontal)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Foto (horizontal)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Foto (horizontal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Foto (reflejo horizontal)">
  <a:themeElements>
    <a:clrScheme name="Foto (reflejo horizontal)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Foto (reflejo horizontal)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Foto (reflejo horizontal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Foto (vertical)">
  <a:themeElements>
    <a:clrScheme name="Foto (vertical)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Foto (vertical)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Foto (vertical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8.xml><?xml version="1.0" encoding="utf-8"?>
<a:theme xmlns:a="http://schemas.openxmlformats.org/drawingml/2006/main" name="Foto (reflejo vertical)">
  <a:themeElements>
    <a:clrScheme name="Foto (reflejo vertical)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Foto (reflejo vertical)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Foto (reflejo vertical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Título (arriba)">
  <a:themeElements>
    <a:clrScheme name="Título (arriba)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Título (arriba)">
      <a:majorFont>
        <a:latin typeface="Gill Sans"/>
        <a:ea typeface="ヒラギノ角ゴ ProN W3"/>
        <a:cs typeface="ヒラギノ角ゴ ProN W3"/>
      </a:majorFont>
      <a:minorFont>
        <a:latin typeface="Gill Sans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58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ítulo (arriba)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736</Words>
  <Application>Microsoft Office PowerPoint</Application>
  <PresentationFormat>사용자 지정</PresentationFormat>
  <Paragraphs>151</Paragraphs>
  <Slides>13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14</vt:i4>
      </vt:variant>
      <vt:variant>
        <vt:lpstr>슬라이드 제목</vt:lpstr>
      </vt:variant>
      <vt:variant>
        <vt:i4>13</vt:i4>
      </vt:variant>
    </vt:vector>
  </HeadingPairs>
  <TitlesOfParts>
    <vt:vector size="32" baseType="lpstr">
      <vt:lpstr>Gill Sans</vt:lpstr>
      <vt:lpstr>Lato Light</vt:lpstr>
      <vt:lpstr>Lato Regular</vt:lpstr>
      <vt:lpstr>맑은 고딕</vt:lpstr>
      <vt:lpstr>Calibri</vt:lpstr>
      <vt:lpstr>Título y subtítulo</vt:lpstr>
      <vt:lpstr>Título y viñetas</vt:lpstr>
      <vt:lpstr>Título (centro)</vt:lpstr>
      <vt:lpstr>Viñetas</vt:lpstr>
      <vt:lpstr>Foto (horizontal)</vt:lpstr>
      <vt:lpstr>Foto (reflejo horizontal)</vt:lpstr>
      <vt:lpstr>Foto (vertical)</vt:lpstr>
      <vt:lpstr>Foto (reflejo vertical)</vt:lpstr>
      <vt:lpstr>Título (arriba)</vt:lpstr>
      <vt:lpstr>En blanco</vt:lpstr>
      <vt:lpstr>Título y viñetas (izquierda)</vt:lpstr>
      <vt:lpstr>Título y viñetas (2 columnas)</vt:lpstr>
      <vt:lpstr>Título y viñetas (derecha)</vt:lpstr>
      <vt:lpstr>Título, viñetas y foto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민서 조</cp:lastModifiedBy>
  <cp:revision>135</cp:revision>
  <dcterms:modified xsi:type="dcterms:W3CDTF">2021-06-09T08:17:34Z</dcterms:modified>
  <cp:version/>
</cp:coreProperties>
</file>

<file path=docProps/thumbnail.jpeg>
</file>